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4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34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65" r:id="rId1"/>
  </p:sldMasterIdLst>
  <p:notesMasterIdLst>
    <p:notesMasterId r:id="rId48"/>
  </p:notesMasterIdLst>
  <p:sldIdLst>
    <p:sldId id="256" r:id="rId2"/>
    <p:sldId id="259" r:id="rId3"/>
    <p:sldId id="262" r:id="rId4"/>
    <p:sldId id="260" r:id="rId5"/>
    <p:sldId id="315" r:id="rId6"/>
    <p:sldId id="304" r:id="rId7"/>
    <p:sldId id="313" r:id="rId8"/>
    <p:sldId id="305" r:id="rId9"/>
    <p:sldId id="264" r:id="rId10"/>
    <p:sldId id="272" r:id="rId11"/>
    <p:sldId id="293" r:id="rId12"/>
    <p:sldId id="290" r:id="rId13"/>
    <p:sldId id="291" r:id="rId14"/>
    <p:sldId id="292" r:id="rId15"/>
    <p:sldId id="306" r:id="rId16"/>
    <p:sldId id="266" r:id="rId17"/>
    <p:sldId id="308" r:id="rId18"/>
    <p:sldId id="309" r:id="rId19"/>
    <p:sldId id="310" r:id="rId20"/>
    <p:sldId id="311" r:id="rId21"/>
    <p:sldId id="312" r:id="rId22"/>
    <p:sldId id="307" r:id="rId23"/>
    <p:sldId id="314" r:id="rId24"/>
    <p:sldId id="268" r:id="rId25"/>
    <p:sldId id="278" r:id="rId26"/>
    <p:sldId id="279" r:id="rId27"/>
    <p:sldId id="280" r:id="rId28"/>
    <p:sldId id="269" r:id="rId29"/>
    <p:sldId id="281" r:id="rId30"/>
    <p:sldId id="302" r:id="rId31"/>
    <p:sldId id="283" r:id="rId32"/>
    <p:sldId id="282" r:id="rId33"/>
    <p:sldId id="284" r:id="rId34"/>
    <p:sldId id="276" r:id="rId35"/>
    <p:sldId id="300" r:id="rId36"/>
    <p:sldId id="295" r:id="rId37"/>
    <p:sldId id="296" r:id="rId38"/>
    <p:sldId id="297" r:id="rId39"/>
    <p:sldId id="298" r:id="rId40"/>
    <p:sldId id="299" r:id="rId41"/>
    <p:sldId id="265" r:id="rId42"/>
    <p:sldId id="286" r:id="rId43"/>
    <p:sldId id="271" r:id="rId44"/>
    <p:sldId id="301" r:id="rId45"/>
    <p:sldId id="287" r:id="rId46"/>
    <p:sldId id="288" r:id="rId4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886"/>
    <p:restoredTop sz="76276"/>
  </p:normalViewPr>
  <p:slideViewPr>
    <p:cSldViewPr snapToGrid="0">
      <p:cViewPr varScale="1">
        <p:scale>
          <a:sx n="95" d="100"/>
          <a:sy n="95" d="100"/>
        </p:scale>
        <p:origin x="48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_rels/data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svg"/><Relationship Id="rId1" Type="http://schemas.openxmlformats.org/officeDocument/2006/relationships/image" Target="../media/image59.png"/><Relationship Id="rId6" Type="http://schemas.openxmlformats.org/officeDocument/2006/relationships/image" Target="../media/image64.svg"/><Relationship Id="rId5" Type="http://schemas.openxmlformats.org/officeDocument/2006/relationships/image" Target="../media/image63.png"/><Relationship Id="rId4" Type="http://schemas.openxmlformats.org/officeDocument/2006/relationships/image" Target="../media/image62.svg"/></Relationships>
</file>

<file path=ppt/diagrams/_rels/data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svg"/><Relationship Id="rId1" Type="http://schemas.openxmlformats.org/officeDocument/2006/relationships/image" Target="../media/image65.png"/><Relationship Id="rId6" Type="http://schemas.openxmlformats.org/officeDocument/2006/relationships/image" Target="../media/image70.svg"/><Relationship Id="rId5" Type="http://schemas.openxmlformats.org/officeDocument/2006/relationships/image" Target="../media/image69.png"/><Relationship Id="rId4" Type="http://schemas.openxmlformats.org/officeDocument/2006/relationships/image" Target="../media/image68.svg"/></Relationships>
</file>

<file path=ppt/diagrams/_rels/drawing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svg"/><Relationship Id="rId1" Type="http://schemas.openxmlformats.org/officeDocument/2006/relationships/image" Target="../media/image59.png"/><Relationship Id="rId6" Type="http://schemas.openxmlformats.org/officeDocument/2006/relationships/image" Target="../media/image64.svg"/><Relationship Id="rId5" Type="http://schemas.openxmlformats.org/officeDocument/2006/relationships/image" Target="../media/image63.png"/><Relationship Id="rId4" Type="http://schemas.openxmlformats.org/officeDocument/2006/relationships/image" Target="../media/image62.svg"/></Relationships>
</file>

<file path=ppt/diagrams/_rels/drawing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svg"/><Relationship Id="rId1" Type="http://schemas.openxmlformats.org/officeDocument/2006/relationships/image" Target="../media/image65.png"/><Relationship Id="rId6" Type="http://schemas.openxmlformats.org/officeDocument/2006/relationships/image" Target="../media/image70.svg"/><Relationship Id="rId5" Type="http://schemas.openxmlformats.org/officeDocument/2006/relationships/image" Target="../media/image69.png"/><Relationship Id="rId4" Type="http://schemas.openxmlformats.org/officeDocument/2006/relationships/image" Target="../media/image6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4">
  <dgm:title val=""/>
  <dgm:desc val=""/>
  <dgm:catLst>
    <dgm:cat type="accent2" pri="11400"/>
  </dgm:catLst>
  <dgm:styleLbl name="node0">
    <dgm:fillClrLst meth="cycle">
      <a:schemeClr val="accent2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2">
        <a:shade val="50000"/>
      </a:schemeClr>
      <a:schemeClr val="accent2">
        <a:tint val="45000"/>
      </a:schemeClr>
    </dgm:fillClrLst>
    <dgm:linClrLst meth="cycle">
      <a:schemeClr val="accent2">
        <a:shade val="50000"/>
      </a:schemeClr>
      <a:schemeClr val="accent2">
        <a:tint val="45000"/>
      </a:schemeClr>
    </dgm:linClrLst>
    <dgm:effectClrLst/>
    <dgm:txLinClrLst/>
    <dgm:txFillClrLst/>
    <dgm:txEffectClrLst/>
  </dgm:styleLbl>
  <dgm:styleLbl name="ln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2">
        <a:shade val="80000"/>
        <a:alpha val="50000"/>
      </a:schemeClr>
      <a:schemeClr val="accent2">
        <a:tint val="45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55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3_5">
  <dgm:title val=""/>
  <dgm:desc val=""/>
  <dgm:catLst>
    <dgm:cat type="accent3" pri="11500"/>
  </dgm:catLst>
  <dgm:styleLbl name="node0">
    <dgm:fillClrLst meth="cycle"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alpha val="9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alpha val="90000"/>
      </a:schemeClr>
      <a:schemeClr val="accent3">
        <a:alpha val="5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/>
    <dgm:txEffectClrLst/>
  </dgm:styleLbl>
  <dgm:styleLbl name="lnNode1">
    <dgm:fillClrLst>
      <a:schemeClr val="accent3">
        <a:shade val="90000"/>
      </a:schemeClr>
      <a:schemeClr val="accent3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  <a:alpha val="90000"/>
      </a:schemeClr>
      <a:schemeClr val="accent3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alpha val="90000"/>
        <a:tint val="40000"/>
      </a:schemeClr>
      <a:schemeClr val="accent3">
        <a:alpha val="5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2B0FD13-B69F-4A2F-B504-2F8CC24B85BC}" type="doc">
      <dgm:prSet loTypeId="urn:microsoft.com/office/officeart/2016/7/layout/VerticalSolidActionList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3AE85CC2-FF29-4940-BA7D-3E80AC67D266}">
      <dgm:prSet/>
      <dgm:spPr/>
      <dgm:t>
        <a:bodyPr/>
        <a:lstStyle/>
        <a:p>
          <a:r>
            <a:rPr lang="en-US" dirty="0"/>
            <a:t>Compare and contrast</a:t>
          </a:r>
        </a:p>
      </dgm:t>
    </dgm:pt>
    <dgm:pt modelId="{D15A3A4D-531A-407D-AC00-0D908B089806}" type="parTrans" cxnId="{66C4881F-46F3-4B16-9146-F4241DB7BC3B}">
      <dgm:prSet/>
      <dgm:spPr/>
      <dgm:t>
        <a:bodyPr/>
        <a:lstStyle/>
        <a:p>
          <a:endParaRPr lang="en-US"/>
        </a:p>
      </dgm:t>
    </dgm:pt>
    <dgm:pt modelId="{F5C6A576-DF91-4B65-AA30-609DCC3EB4E5}" type="sibTrans" cxnId="{66C4881F-46F3-4B16-9146-F4241DB7BC3B}">
      <dgm:prSet/>
      <dgm:spPr/>
      <dgm:t>
        <a:bodyPr/>
        <a:lstStyle/>
        <a:p>
          <a:endParaRPr lang="en-US"/>
        </a:p>
      </dgm:t>
    </dgm:pt>
    <dgm:pt modelId="{B4F3784E-CD1B-40F8-B0D1-D67B501C9EEA}">
      <dgm:prSet/>
      <dgm:spPr/>
      <dgm:t>
        <a:bodyPr/>
        <a:lstStyle/>
        <a:p>
          <a:r>
            <a:rPr lang="en-US" dirty="0"/>
            <a:t>Compare and contrast the major communities and corporations in the cloud industry</a:t>
          </a:r>
        </a:p>
      </dgm:t>
    </dgm:pt>
    <dgm:pt modelId="{5CCDC34C-FEEC-4CE1-A456-537309CAE3C1}" type="parTrans" cxnId="{FB20FA0A-8497-4B25-9C7E-47FE8CECFCD7}">
      <dgm:prSet/>
      <dgm:spPr/>
      <dgm:t>
        <a:bodyPr/>
        <a:lstStyle/>
        <a:p>
          <a:endParaRPr lang="en-US"/>
        </a:p>
      </dgm:t>
    </dgm:pt>
    <dgm:pt modelId="{9DFFE6C1-D255-454C-95E0-F2B493A53B84}" type="sibTrans" cxnId="{FB20FA0A-8497-4B25-9C7E-47FE8CECFCD7}">
      <dgm:prSet/>
      <dgm:spPr/>
      <dgm:t>
        <a:bodyPr/>
        <a:lstStyle/>
        <a:p>
          <a:endParaRPr lang="en-US"/>
        </a:p>
      </dgm:t>
    </dgm:pt>
    <dgm:pt modelId="{4F9471F6-1B5D-4123-9914-52374AD0D6B8}">
      <dgm:prSet/>
      <dgm:spPr/>
      <dgm:t>
        <a:bodyPr/>
        <a:lstStyle/>
        <a:p>
          <a:r>
            <a:rPr lang="en-US"/>
            <a:t>Gain</a:t>
          </a:r>
        </a:p>
      </dgm:t>
    </dgm:pt>
    <dgm:pt modelId="{8CE13270-9D8E-4CCC-B154-8FAF5F440CEC}" type="parTrans" cxnId="{041C8636-ADD1-4DC9-86E6-9C7A41E9F514}">
      <dgm:prSet/>
      <dgm:spPr/>
      <dgm:t>
        <a:bodyPr/>
        <a:lstStyle/>
        <a:p>
          <a:endParaRPr lang="en-US"/>
        </a:p>
      </dgm:t>
    </dgm:pt>
    <dgm:pt modelId="{291B812C-6A3F-4E70-A4C0-69B2DE8B6F8A}" type="sibTrans" cxnId="{041C8636-ADD1-4DC9-86E6-9C7A41E9F514}">
      <dgm:prSet/>
      <dgm:spPr/>
      <dgm:t>
        <a:bodyPr/>
        <a:lstStyle/>
        <a:p>
          <a:endParaRPr lang="en-US"/>
        </a:p>
      </dgm:t>
    </dgm:pt>
    <dgm:pt modelId="{366A340C-C42F-4BB3-8C59-B3A010F1D7FA}">
      <dgm:prSet/>
      <dgm:spPr/>
      <dgm:t>
        <a:bodyPr/>
        <a:lstStyle/>
        <a:p>
          <a:r>
            <a:rPr lang="en-US" dirty="0"/>
            <a:t>Gain familiarity with major cloud-hosted and cloud-native technologies</a:t>
          </a:r>
        </a:p>
      </dgm:t>
    </dgm:pt>
    <dgm:pt modelId="{765D4DA9-145B-42F6-81D9-FFCD7444710A}" type="parTrans" cxnId="{9FB91F85-F4F8-4D31-8B30-2B328FB29DCF}">
      <dgm:prSet/>
      <dgm:spPr/>
      <dgm:t>
        <a:bodyPr/>
        <a:lstStyle/>
        <a:p>
          <a:endParaRPr lang="en-US"/>
        </a:p>
      </dgm:t>
    </dgm:pt>
    <dgm:pt modelId="{8B060FF4-FB29-4D2C-95EB-F166A92A1E98}" type="sibTrans" cxnId="{9FB91F85-F4F8-4D31-8B30-2B328FB29DCF}">
      <dgm:prSet/>
      <dgm:spPr/>
      <dgm:t>
        <a:bodyPr/>
        <a:lstStyle/>
        <a:p>
          <a:endParaRPr lang="en-US"/>
        </a:p>
      </dgm:t>
    </dgm:pt>
    <dgm:pt modelId="{680E8ED0-9C73-418A-89C1-DB0F3FD1CEE8}">
      <dgm:prSet/>
      <dgm:spPr/>
      <dgm:t>
        <a:bodyPr/>
        <a:lstStyle/>
        <a:p>
          <a:r>
            <a:rPr lang="en-US" dirty="0"/>
            <a:t>Evaluate</a:t>
          </a:r>
        </a:p>
      </dgm:t>
    </dgm:pt>
    <dgm:pt modelId="{71C5C476-A884-4AFC-AAE2-980F6AF0A2B5}" type="parTrans" cxnId="{0369532B-E315-478D-9B02-308CCB98C200}">
      <dgm:prSet/>
      <dgm:spPr/>
      <dgm:t>
        <a:bodyPr/>
        <a:lstStyle/>
        <a:p>
          <a:endParaRPr lang="en-US"/>
        </a:p>
      </dgm:t>
    </dgm:pt>
    <dgm:pt modelId="{194D5A56-8E3E-43DC-B3CB-D5154D6D1EB2}" type="sibTrans" cxnId="{0369532B-E315-478D-9B02-308CCB98C200}">
      <dgm:prSet/>
      <dgm:spPr/>
      <dgm:t>
        <a:bodyPr/>
        <a:lstStyle/>
        <a:p>
          <a:endParaRPr lang="en-US"/>
        </a:p>
      </dgm:t>
    </dgm:pt>
    <dgm:pt modelId="{2658F58C-DAD9-4854-B395-5CCFB7EC1882}">
      <dgm:prSet/>
      <dgm:spPr/>
      <dgm:t>
        <a:bodyPr/>
        <a:lstStyle/>
        <a:p>
          <a:r>
            <a:rPr lang="en-US" dirty="0"/>
            <a:t>Plan and evaluate cloud-hosted and cloud-native architectures</a:t>
          </a:r>
        </a:p>
      </dgm:t>
    </dgm:pt>
    <dgm:pt modelId="{5B03E59B-8520-4C9D-BC7E-8603496A7BE8}" type="parTrans" cxnId="{98248B17-00C3-4507-9209-AE63E4B15115}">
      <dgm:prSet/>
      <dgm:spPr/>
      <dgm:t>
        <a:bodyPr/>
        <a:lstStyle/>
        <a:p>
          <a:endParaRPr lang="en-US"/>
        </a:p>
      </dgm:t>
    </dgm:pt>
    <dgm:pt modelId="{4033C3E0-41A4-4492-9E2B-9D8686AD6773}" type="sibTrans" cxnId="{98248B17-00C3-4507-9209-AE63E4B15115}">
      <dgm:prSet/>
      <dgm:spPr/>
      <dgm:t>
        <a:bodyPr/>
        <a:lstStyle/>
        <a:p>
          <a:endParaRPr lang="en-US"/>
        </a:p>
      </dgm:t>
    </dgm:pt>
    <dgm:pt modelId="{FA2B455A-C961-438B-826A-F15F3F8D4649}">
      <dgm:prSet/>
      <dgm:spPr/>
      <dgm:t>
        <a:bodyPr/>
        <a:lstStyle/>
        <a:p>
          <a:r>
            <a:rPr lang="en-US" dirty="0"/>
            <a:t>Describe</a:t>
          </a:r>
        </a:p>
      </dgm:t>
    </dgm:pt>
    <dgm:pt modelId="{514CA884-1C25-40EC-BBA5-287A25C9C00B}" type="parTrans" cxnId="{4F86C288-FE8D-4B97-A34C-81864838D4B6}">
      <dgm:prSet/>
      <dgm:spPr/>
      <dgm:t>
        <a:bodyPr/>
        <a:lstStyle/>
        <a:p>
          <a:endParaRPr lang="en-US"/>
        </a:p>
      </dgm:t>
    </dgm:pt>
    <dgm:pt modelId="{2650916D-9654-4BCA-B580-E65758CD1CBC}" type="sibTrans" cxnId="{4F86C288-FE8D-4B97-A34C-81864838D4B6}">
      <dgm:prSet/>
      <dgm:spPr/>
      <dgm:t>
        <a:bodyPr/>
        <a:lstStyle/>
        <a:p>
          <a:endParaRPr lang="en-US"/>
        </a:p>
      </dgm:t>
    </dgm:pt>
    <dgm:pt modelId="{4648B215-F24E-421A-9BC7-5AA2742D0C8C}">
      <dgm:prSet/>
      <dgm:spPr/>
      <dgm:t>
        <a:bodyPr/>
        <a:lstStyle/>
        <a:p>
          <a:r>
            <a:rPr lang="en-US" dirty="0"/>
            <a:t>Describe security and privacy concerns in cloud environments</a:t>
          </a:r>
        </a:p>
      </dgm:t>
    </dgm:pt>
    <dgm:pt modelId="{B01128BA-3E61-4B5E-BD76-FD7A5D7854AB}" type="parTrans" cxnId="{DDEBD78F-6CDD-444A-BAC8-EE11CC468237}">
      <dgm:prSet/>
      <dgm:spPr/>
      <dgm:t>
        <a:bodyPr/>
        <a:lstStyle/>
        <a:p>
          <a:endParaRPr lang="en-US"/>
        </a:p>
      </dgm:t>
    </dgm:pt>
    <dgm:pt modelId="{88F24090-394F-4139-9877-38EA5AC1B16E}" type="sibTrans" cxnId="{DDEBD78F-6CDD-444A-BAC8-EE11CC468237}">
      <dgm:prSet/>
      <dgm:spPr/>
      <dgm:t>
        <a:bodyPr/>
        <a:lstStyle/>
        <a:p>
          <a:endParaRPr lang="en-US"/>
        </a:p>
      </dgm:t>
    </dgm:pt>
    <dgm:pt modelId="{D2A7FC2D-5C67-4221-B33C-289FD5D83624}">
      <dgm:prSet/>
      <dgm:spPr/>
      <dgm:t>
        <a:bodyPr/>
        <a:lstStyle/>
        <a:p>
          <a:r>
            <a:rPr lang="en-US"/>
            <a:t>Make</a:t>
          </a:r>
        </a:p>
      </dgm:t>
    </dgm:pt>
    <dgm:pt modelId="{94383C23-26D3-4EFD-8C72-93382045224D}" type="parTrans" cxnId="{95AF0E60-6E81-45B3-9213-79430C565CA0}">
      <dgm:prSet/>
      <dgm:spPr/>
      <dgm:t>
        <a:bodyPr/>
        <a:lstStyle/>
        <a:p>
          <a:endParaRPr lang="en-US"/>
        </a:p>
      </dgm:t>
    </dgm:pt>
    <dgm:pt modelId="{BE1CA4EA-82E8-4948-A5C2-FC7D3536F32A}" type="sibTrans" cxnId="{95AF0E60-6E81-45B3-9213-79430C565CA0}">
      <dgm:prSet/>
      <dgm:spPr/>
      <dgm:t>
        <a:bodyPr/>
        <a:lstStyle/>
        <a:p>
          <a:endParaRPr lang="en-US"/>
        </a:p>
      </dgm:t>
    </dgm:pt>
    <dgm:pt modelId="{0100A4E7-85F0-49A9-9B8B-09BC78D155F2}">
      <dgm:prSet/>
      <dgm:spPr/>
      <dgm:t>
        <a:bodyPr/>
        <a:lstStyle/>
        <a:p>
          <a:r>
            <a:rPr lang="en-US" dirty="0"/>
            <a:t>Make sound recommendations regarding cloud technologies and articulate the rationale behind cloud business decisions</a:t>
          </a:r>
        </a:p>
      </dgm:t>
    </dgm:pt>
    <dgm:pt modelId="{BD7DDDC8-C850-4D43-8D1F-E5B362ADE6DD}" type="parTrans" cxnId="{71AFA3F0-02FC-4750-9E8A-414ED087E3B8}">
      <dgm:prSet/>
      <dgm:spPr/>
      <dgm:t>
        <a:bodyPr/>
        <a:lstStyle/>
        <a:p>
          <a:endParaRPr lang="en-US"/>
        </a:p>
      </dgm:t>
    </dgm:pt>
    <dgm:pt modelId="{B1408DA0-AD3E-4173-A91D-BAFD3BCBF3EF}" type="sibTrans" cxnId="{71AFA3F0-02FC-4750-9E8A-414ED087E3B8}">
      <dgm:prSet/>
      <dgm:spPr/>
      <dgm:t>
        <a:bodyPr/>
        <a:lstStyle/>
        <a:p>
          <a:endParaRPr lang="en-US"/>
        </a:p>
      </dgm:t>
    </dgm:pt>
    <dgm:pt modelId="{BB953277-69EF-754D-A1FA-1ED915E49FB0}" type="pres">
      <dgm:prSet presAssocID="{42B0FD13-B69F-4A2F-B504-2F8CC24B85BC}" presName="Name0" presStyleCnt="0">
        <dgm:presLayoutVars>
          <dgm:dir/>
          <dgm:animLvl val="lvl"/>
          <dgm:resizeHandles val="exact"/>
        </dgm:presLayoutVars>
      </dgm:prSet>
      <dgm:spPr/>
    </dgm:pt>
    <dgm:pt modelId="{D9DA62CB-1652-0142-A5FC-A42768735E5C}" type="pres">
      <dgm:prSet presAssocID="{3AE85CC2-FF29-4940-BA7D-3E80AC67D266}" presName="linNode" presStyleCnt="0"/>
      <dgm:spPr/>
    </dgm:pt>
    <dgm:pt modelId="{ABB57A0B-C597-8B4D-AB27-F0704E6D8B90}" type="pres">
      <dgm:prSet presAssocID="{3AE85CC2-FF29-4940-BA7D-3E80AC67D266}" presName="parentText" presStyleLbl="alignNode1" presStyleIdx="0" presStyleCnt="5">
        <dgm:presLayoutVars>
          <dgm:chMax val="1"/>
          <dgm:bulletEnabled/>
        </dgm:presLayoutVars>
      </dgm:prSet>
      <dgm:spPr/>
    </dgm:pt>
    <dgm:pt modelId="{D2C7FD41-025D-C844-85C4-9EB7F469B198}" type="pres">
      <dgm:prSet presAssocID="{3AE85CC2-FF29-4940-BA7D-3E80AC67D266}" presName="descendantText" presStyleLbl="alignAccFollowNode1" presStyleIdx="0" presStyleCnt="5">
        <dgm:presLayoutVars>
          <dgm:bulletEnabled/>
        </dgm:presLayoutVars>
      </dgm:prSet>
      <dgm:spPr/>
    </dgm:pt>
    <dgm:pt modelId="{6A2807B5-E93A-4B49-999A-886C3463CA1A}" type="pres">
      <dgm:prSet presAssocID="{F5C6A576-DF91-4B65-AA30-609DCC3EB4E5}" presName="sp" presStyleCnt="0"/>
      <dgm:spPr/>
    </dgm:pt>
    <dgm:pt modelId="{5D00C210-8113-DD4D-BD5B-149D6584C6F6}" type="pres">
      <dgm:prSet presAssocID="{4F9471F6-1B5D-4123-9914-52374AD0D6B8}" presName="linNode" presStyleCnt="0"/>
      <dgm:spPr/>
    </dgm:pt>
    <dgm:pt modelId="{C50C518B-345F-2D46-8512-F0D5A5B5BF05}" type="pres">
      <dgm:prSet presAssocID="{4F9471F6-1B5D-4123-9914-52374AD0D6B8}" presName="parentText" presStyleLbl="alignNode1" presStyleIdx="1" presStyleCnt="5">
        <dgm:presLayoutVars>
          <dgm:chMax val="1"/>
          <dgm:bulletEnabled/>
        </dgm:presLayoutVars>
      </dgm:prSet>
      <dgm:spPr/>
    </dgm:pt>
    <dgm:pt modelId="{38446C43-EFCB-C14C-BD2B-DB7C8AB784E3}" type="pres">
      <dgm:prSet presAssocID="{4F9471F6-1B5D-4123-9914-52374AD0D6B8}" presName="descendantText" presStyleLbl="alignAccFollowNode1" presStyleIdx="1" presStyleCnt="5">
        <dgm:presLayoutVars>
          <dgm:bulletEnabled/>
        </dgm:presLayoutVars>
      </dgm:prSet>
      <dgm:spPr/>
    </dgm:pt>
    <dgm:pt modelId="{A38493CF-9307-6847-8F73-325B874B4B73}" type="pres">
      <dgm:prSet presAssocID="{291B812C-6A3F-4E70-A4C0-69B2DE8B6F8A}" presName="sp" presStyleCnt="0"/>
      <dgm:spPr/>
    </dgm:pt>
    <dgm:pt modelId="{23CB1F33-34E0-F14C-BCD7-8F111E412E04}" type="pres">
      <dgm:prSet presAssocID="{680E8ED0-9C73-418A-89C1-DB0F3FD1CEE8}" presName="linNode" presStyleCnt="0"/>
      <dgm:spPr/>
    </dgm:pt>
    <dgm:pt modelId="{E2C66F66-DB8B-9E46-A9B1-D8CAD0CFFD98}" type="pres">
      <dgm:prSet presAssocID="{680E8ED0-9C73-418A-89C1-DB0F3FD1CEE8}" presName="parentText" presStyleLbl="alignNode1" presStyleIdx="2" presStyleCnt="5">
        <dgm:presLayoutVars>
          <dgm:chMax val="1"/>
          <dgm:bulletEnabled/>
        </dgm:presLayoutVars>
      </dgm:prSet>
      <dgm:spPr/>
    </dgm:pt>
    <dgm:pt modelId="{397007B8-7E71-AC4E-8A51-97DCF4E5F7FF}" type="pres">
      <dgm:prSet presAssocID="{680E8ED0-9C73-418A-89C1-DB0F3FD1CEE8}" presName="descendantText" presStyleLbl="alignAccFollowNode1" presStyleIdx="2" presStyleCnt="5">
        <dgm:presLayoutVars>
          <dgm:bulletEnabled/>
        </dgm:presLayoutVars>
      </dgm:prSet>
      <dgm:spPr/>
    </dgm:pt>
    <dgm:pt modelId="{4980AECA-CD1E-0C49-B22B-BA48B65511B6}" type="pres">
      <dgm:prSet presAssocID="{194D5A56-8E3E-43DC-B3CB-D5154D6D1EB2}" presName="sp" presStyleCnt="0"/>
      <dgm:spPr/>
    </dgm:pt>
    <dgm:pt modelId="{56209828-9F0D-9A4C-B671-13FEEC5359D1}" type="pres">
      <dgm:prSet presAssocID="{FA2B455A-C961-438B-826A-F15F3F8D4649}" presName="linNode" presStyleCnt="0"/>
      <dgm:spPr/>
    </dgm:pt>
    <dgm:pt modelId="{C4750385-5433-7644-83F0-E961B93E8F9F}" type="pres">
      <dgm:prSet presAssocID="{FA2B455A-C961-438B-826A-F15F3F8D4649}" presName="parentText" presStyleLbl="alignNode1" presStyleIdx="3" presStyleCnt="5">
        <dgm:presLayoutVars>
          <dgm:chMax val="1"/>
          <dgm:bulletEnabled/>
        </dgm:presLayoutVars>
      </dgm:prSet>
      <dgm:spPr/>
    </dgm:pt>
    <dgm:pt modelId="{F4EA7188-ECFA-3E49-96EE-88B7A4D9E88C}" type="pres">
      <dgm:prSet presAssocID="{FA2B455A-C961-438B-826A-F15F3F8D4649}" presName="descendantText" presStyleLbl="alignAccFollowNode1" presStyleIdx="3" presStyleCnt="5">
        <dgm:presLayoutVars>
          <dgm:bulletEnabled/>
        </dgm:presLayoutVars>
      </dgm:prSet>
      <dgm:spPr/>
    </dgm:pt>
    <dgm:pt modelId="{FE5AA9AD-88D6-8941-8B65-CB1C58B28631}" type="pres">
      <dgm:prSet presAssocID="{2650916D-9654-4BCA-B580-E65758CD1CBC}" presName="sp" presStyleCnt="0"/>
      <dgm:spPr/>
    </dgm:pt>
    <dgm:pt modelId="{387F8866-A4D7-3B47-BF06-82659F776294}" type="pres">
      <dgm:prSet presAssocID="{D2A7FC2D-5C67-4221-B33C-289FD5D83624}" presName="linNode" presStyleCnt="0"/>
      <dgm:spPr/>
    </dgm:pt>
    <dgm:pt modelId="{CA87937C-F02C-4E41-93CD-285F8842D361}" type="pres">
      <dgm:prSet presAssocID="{D2A7FC2D-5C67-4221-B33C-289FD5D83624}" presName="parentText" presStyleLbl="alignNode1" presStyleIdx="4" presStyleCnt="5">
        <dgm:presLayoutVars>
          <dgm:chMax val="1"/>
          <dgm:bulletEnabled/>
        </dgm:presLayoutVars>
      </dgm:prSet>
      <dgm:spPr/>
    </dgm:pt>
    <dgm:pt modelId="{8A82E85F-FB20-2844-8651-ADA8E6DC8073}" type="pres">
      <dgm:prSet presAssocID="{D2A7FC2D-5C67-4221-B33C-289FD5D83624}" presName="descendantText" presStyleLbl="alignAccFollowNode1" presStyleIdx="4" presStyleCnt="5">
        <dgm:presLayoutVars>
          <dgm:bulletEnabled/>
        </dgm:presLayoutVars>
      </dgm:prSet>
      <dgm:spPr/>
    </dgm:pt>
  </dgm:ptLst>
  <dgm:cxnLst>
    <dgm:cxn modelId="{FB20FA0A-8497-4B25-9C7E-47FE8CECFCD7}" srcId="{3AE85CC2-FF29-4940-BA7D-3E80AC67D266}" destId="{B4F3784E-CD1B-40F8-B0D1-D67B501C9EEA}" srcOrd="0" destOrd="0" parTransId="{5CCDC34C-FEEC-4CE1-A456-537309CAE3C1}" sibTransId="{9DFFE6C1-D255-454C-95E0-F2B493A53B84}"/>
    <dgm:cxn modelId="{BCB5040F-C10D-1D47-93A6-122FD3283B4B}" type="presOf" srcId="{0100A4E7-85F0-49A9-9B8B-09BC78D155F2}" destId="{8A82E85F-FB20-2844-8651-ADA8E6DC8073}" srcOrd="0" destOrd="0" presId="urn:microsoft.com/office/officeart/2016/7/layout/VerticalSolidActionList"/>
    <dgm:cxn modelId="{98248B17-00C3-4507-9209-AE63E4B15115}" srcId="{680E8ED0-9C73-418A-89C1-DB0F3FD1CEE8}" destId="{2658F58C-DAD9-4854-B395-5CCFB7EC1882}" srcOrd="0" destOrd="0" parTransId="{5B03E59B-8520-4C9D-BC7E-8603496A7BE8}" sibTransId="{4033C3E0-41A4-4492-9E2B-9D8686AD6773}"/>
    <dgm:cxn modelId="{66C4881F-46F3-4B16-9146-F4241DB7BC3B}" srcId="{42B0FD13-B69F-4A2F-B504-2F8CC24B85BC}" destId="{3AE85CC2-FF29-4940-BA7D-3E80AC67D266}" srcOrd="0" destOrd="0" parTransId="{D15A3A4D-531A-407D-AC00-0D908B089806}" sibTransId="{F5C6A576-DF91-4B65-AA30-609DCC3EB4E5}"/>
    <dgm:cxn modelId="{0369532B-E315-478D-9B02-308CCB98C200}" srcId="{42B0FD13-B69F-4A2F-B504-2F8CC24B85BC}" destId="{680E8ED0-9C73-418A-89C1-DB0F3FD1CEE8}" srcOrd="2" destOrd="0" parTransId="{71C5C476-A884-4AFC-AAE2-980F6AF0A2B5}" sibTransId="{194D5A56-8E3E-43DC-B3CB-D5154D6D1EB2}"/>
    <dgm:cxn modelId="{041C8636-ADD1-4DC9-86E6-9C7A41E9F514}" srcId="{42B0FD13-B69F-4A2F-B504-2F8CC24B85BC}" destId="{4F9471F6-1B5D-4123-9914-52374AD0D6B8}" srcOrd="1" destOrd="0" parTransId="{8CE13270-9D8E-4CCC-B154-8FAF5F440CEC}" sibTransId="{291B812C-6A3F-4E70-A4C0-69B2DE8B6F8A}"/>
    <dgm:cxn modelId="{589F5240-64E5-3E4E-A8A9-3CBABF0C07B0}" type="presOf" srcId="{D2A7FC2D-5C67-4221-B33C-289FD5D83624}" destId="{CA87937C-F02C-4E41-93CD-285F8842D361}" srcOrd="0" destOrd="0" presId="urn:microsoft.com/office/officeart/2016/7/layout/VerticalSolidActionList"/>
    <dgm:cxn modelId="{95AF0E60-6E81-45B3-9213-79430C565CA0}" srcId="{42B0FD13-B69F-4A2F-B504-2F8CC24B85BC}" destId="{D2A7FC2D-5C67-4221-B33C-289FD5D83624}" srcOrd="4" destOrd="0" parTransId="{94383C23-26D3-4EFD-8C72-93382045224D}" sibTransId="{BE1CA4EA-82E8-4948-A5C2-FC7D3536F32A}"/>
    <dgm:cxn modelId="{53BDB260-4825-F944-B727-50606E787FAB}" type="presOf" srcId="{3AE85CC2-FF29-4940-BA7D-3E80AC67D266}" destId="{ABB57A0B-C597-8B4D-AB27-F0704E6D8B90}" srcOrd="0" destOrd="0" presId="urn:microsoft.com/office/officeart/2016/7/layout/VerticalSolidActionList"/>
    <dgm:cxn modelId="{7CA86269-87A6-7B4E-B8F0-CEF1E9D4601B}" type="presOf" srcId="{2658F58C-DAD9-4854-B395-5CCFB7EC1882}" destId="{397007B8-7E71-AC4E-8A51-97DCF4E5F7FF}" srcOrd="0" destOrd="0" presId="urn:microsoft.com/office/officeart/2016/7/layout/VerticalSolidActionList"/>
    <dgm:cxn modelId="{D5C3426C-CB1D-0743-A957-C84A6A893C42}" type="presOf" srcId="{680E8ED0-9C73-418A-89C1-DB0F3FD1CEE8}" destId="{E2C66F66-DB8B-9E46-A9B1-D8CAD0CFFD98}" srcOrd="0" destOrd="0" presId="urn:microsoft.com/office/officeart/2016/7/layout/VerticalSolidActionList"/>
    <dgm:cxn modelId="{6A224D77-AAE7-5148-AD63-28650DA2588F}" type="presOf" srcId="{FA2B455A-C961-438B-826A-F15F3F8D4649}" destId="{C4750385-5433-7644-83F0-E961B93E8F9F}" srcOrd="0" destOrd="0" presId="urn:microsoft.com/office/officeart/2016/7/layout/VerticalSolidActionList"/>
    <dgm:cxn modelId="{9F2AAC77-F89C-B945-92D7-10DD972A5F6B}" type="presOf" srcId="{42B0FD13-B69F-4A2F-B504-2F8CC24B85BC}" destId="{BB953277-69EF-754D-A1FA-1ED915E49FB0}" srcOrd="0" destOrd="0" presId="urn:microsoft.com/office/officeart/2016/7/layout/VerticalSolidActionList"/>
    <dgm:cxn modelId="{A5A5647D-E682-A54E-9DC8-BA9C7DE02191}" type="presOf" srcId="{4F9471F6-1B5D-4123-9914-52374AD0D6B8}" destId="{C50C518B-345F-2D46-8512-F0D5A5B5BF05}" srcOrd="0" destOrd="0" presId="urn:microsoft.com/office/officeart/2016/7/layout/VerticalSolidActionList"/>
    <dgm:cxn modelId="{40DB847D-6F45-1B4C-B799-7B419A59F27C}" type="presOf" srcId="{B4F3784E-CD1B-40F8-B0D1-D67B501C9EEA}" destId="{D2C7FD41-025D-C844-85C4-9EB7F469B198}" srcOrd="0" destOrd="0" presId="urn:microsoft.com/office/officeart/2016/7/layout/VerticalSolidActionList"/>
    <dgm:cxn modelId="{9FB91F85-F4F8-4D31-8B30-2B328FB29DCF}" srcId="{4F9471F6-1B5D-4123-9914-52374AD0D6B8}" destId="{366A340C-C42F-4BB3-8C59-B3A010F1D7FA}" srcOrd="0" destOrd="0" parTransId="{765D4DA9-145B-42F6-81D9-FFCD7444710A}" sibTransId="{8B060FF4-FB29-4D2C-95EB-F166A92A1E98}"/>
    <dgm:cxn modelId="{4F86C288-FE8D-4B97-A34C-81864838D4B6}" srcId="{42B0FD13-B69F-4A2F-B504-2F8CC24B85BC}" destId="{FA2B455A-C961-438B-826A-F15F3F8D4649}" srcOrd="3" destOrd="0" parTransId="{514CA884-1C25-40EC-BBA5-287A25C9C00B}" sibTransId="{2650916D-9654-4BCA-B580-E65758CD1CBC}"/>
    <dgm:cxn modelId="{DDEBD78F-6CDD-444A-BAC8-EE11CC468237}" srcId="{FA2B455A-C961-438B-826A-F15F3F8D4649}" destId="{4648B215-F24E-421A-9BC7-5AA2742D0C8C}" srcOrd="0" destOrd="0" parTransId="{B01128BA-3E61-4B5E-BD76-FD7A5D7854AB}" sibTransId="{88F24090-394F-4139-9877-38EA5AC1B16E}"/>
    <dgm:cxn modelId="{2E601AD2-F66C-A945-BDE7-1034A295B14C}" type="presOf" srcId="{4648B215-F24E-421A-9BC7-5AA2742D0C8C}" destId="{F4EA7188-ECFA-3E49-96EE-88B7A4D9E88C}" srcOrd="0" destOrd="0" presId="urn:microsoft.com/office/officeart/2016/7/layout/VerticalSolidActionList"/>
    <dgm:cxn modelId="{71AFA3F0-02FC-4750-9E8A-414ED087E3B8}" srcId="{D2A7FC2D-5C67-4221-B33C-289FD5D83624}" destId="{0100A4E7-85F0-49A9-9B8B-09BC78D155F2}" srcOrd="0" destOrd="0" parTransId="{BD7DDDC8-C850-4D43-8D1F-E5B362ADE6DD}" sibTransId="{B1408DA0-AD3E-4173-A91D-BAFD3BCBF3EF}"/>
    <dgm:cxn modelId="{37D107F1-5BBF-0F46-B292-7D7B79D95373}" type="presOf" srcId="{366A340C-C42F-4BB3-8C59-B3A010F1D7FA}" destId="{38446C43-EFCB-C14C-BD2B-DB7C8AB784E3}" srcOrd="0" destOrd="0" presId="urn:microsoft.com/office/officeart/2016/7/layout/VerticalSolidActionList"/>
    <dgm:cxn modelId="{4C38F3E3-4920-F842-B079-BF828DF79CE6}" type="presParOf" srcId="{BB953277-69EF-754D-A1FA-1ED915E49FB0}" destId="{D9DA62CB-1652-0142-A5FC-A42768735E5C}" srcOrd="0" destOrd="0" presId="urn:microsoft.com/office/officeart/2016/7/layout/VerticalSolidActionList"/>
    <dgm:cxn modelId="{E62C4F68-CC02-3545-8CF9-15C214AD160A}" type="presParOf" srcId="{D9DA62CB-1652-0142-A5FC-A42768735E5C}" destId="{ABB57A0B-C597-8B4D-AB27-F0704E6D8B90}" srcOrd="0" destOrd="0" presId="urn:microsoft.com/office/officeart/2016/7/layout/VerticalSolidActionList"/>
    <dgm:cxn modelId="{8767387B-E33F-9642-AA27-4A13FF6FD84A}" type="presParOf" srcId="{D9DA62CB-1652-0142-A5FC-A42768735E5C}" destId="{D2C7FD41-025D-C844-85C4-9EB7F469B198}" srcOrd="1" destOrd="0" presId="urn:microsoft.com/office/officeart/2016/7/layout/VerticalSolidActionList"/>
    <dgm:cxn modelId="{3057CA39-987B-984D-89CD-6C8119D6322B}" type="presParOf" srcId="{BB953277-69EF-754D-A1FA-1ED915E49FB0}" destId="{6A2807B5-E93A-4B49-999A-886C3463CA1A}" srcOrd="1" destOrd="0" presId="urn:microsoft.com/office/officeart/2016/7/layout/VerticalSolidActionList"/>
    <dgm:cxn modelId="{2241626A-2254-C544-8708-C9A5D4F962AD}" type="presParOf" srcId="{BB953277-69EF-754D-A1FA-1ED915E49FB0}" destId="{5D00C210-8113-DD4D-BD5B-149D6584C6F6}" srcOrd="2" destOrd="0" presId="urn:microsoft.com/office/officeart/2016/7/layout/VerticalSolidActionList"/>
    <dgm:cxn modelId="{A343681B-96E8-6548-8B01-0157585679BC}" type="presParOf" srcId="{5D00C210-8113-DD4D-BD5B-149D6584C6F6}" destId="{C50C518B-345F-2D46-8512-F0D5A5B5BF05}" srcOrd="0" destOrd="0" presId="urn:microsoft.com/office/officeart/2016/7/layout/VerticalSolidActionList"/>
    <dgm:cxn modelId="{F9F1B9F5-0F99-EC46-9AF4-0C0E63966D66}" type="presParOf" srcId="{5D00C210-8113-DD4D-BD5B-149D6584C6F6}" destId="{38446C43-EFCB-C14C-BD2B-DB7C8AB784E3}" srcOrd="1" destOrd="0" presId="urn:microsoft.com/office/officeart/2016/7/layout/VerticalSolidActionList"/>
    <dgm:cxn modelId="{74837B92-3A6E-9547-A7CD-30C2432B6BE2}" type="presParOf" srcId="{BB953277-69EF-754D-A1FA-1ED915E49FB0}" destId="{A38493CF-9307-6847-8F73-325B874B4B73}" srcOrd="3" destOrd="0" presId="urn:microsoft.com/office/officeart/2016/7/layout/VerticalSolidActionList"/>
    <dgm:cxn modelId="{6E0810A1-ED04-BD45-A60D-E02AF4EABFCF}" type="presParOf" srcId="{BB953277-69EF-754D-A1FA-1ED915E49FB0}" destId="{23CB1F33-34E0-F14C-BCD7-8F111E412E04}" srcOrd="4" destOrd="0" presId="urn:microsoft.com/office/officeart/2016/7/layout/VerticalSolidActionList"/>
    <dgm:cxn modelId="{327F78A8-9262-6F4C-B5D5-633ACC066C90}" type="presParOf" srcId="{23CB1F33-34E0-F14C-BCD7-8F111E412E04}" destId="{E2C66F66-DB8B-9E46-A9B1-D8CAD0CFFD98}" srcOrd="0" destOrd="0" presId="urn:microsoft.com/office/officeart/2016/7/layout/VerticalSolidActionList"/>
    <dgm:cxn modelId="{08080A49-B58D-E947-97A9-21302000E529}" type="presParOf" srcId="{23CB1F33-34E0-F14C-BCD7-8F111E412E04}" destId="{397007B8-7E71-AC4E-8A51-97DCF4E5F7FF}" srcOrd="1" destOrd="0" presId="urn:microsoft.com/office/officeart/2016/7/layout/VerticalSolidActionList"/>
    <dgm:cxn modelId="{CDCD23E8-8BBC-F446-8031-710A2BA44CFA}" type="presParOf" srcId="{BB953277-69EF-754D-A1FA-1ED915E49FB0}" destId="{4980AECA-CD1E-0C49-B22B-BA48B65511B6}" srcOrd="5" destOrd="0" presId="urn:microsoft.com/office/officeart/2016/7/layout/VerticalSolidActionList"/>
    <dgm:cxn modelId="{FCC68066-5C2A-104B-B6BB-DA2AE7AD66D6}" type="presParOf" srcId="{BB953277-69EF-754D-A1FA-1ED915E49FB0}" destId="{56209828-9F0D-9A4C-B671-13FEEC5359D1}" srcOrd="6" destOrd="0" presId="urn:microsoft.com/office/officeart/2016/7/layout/VerticalSolidActionList"/>
    <dgm:cxn modelId="{C3F5AAA3-A95F-124C-AEEE-EDA064395B57}" type="presParOf" srcId="{56209828-9F0D-9A4C-B671-13FEEC5359D1}" destId="{C4750385-5433-7644-83F0-E961B93E8F9F}" srcOrd="0" destOrd="0" presId="urn:microsoft.com/office/officeart/2016/7/layout/VerticalSolidActionList"/>
    <dgm:cxn modelId="{279A27A9-5BD9-D144-95D6-CACE92CFF291}" type="presParOf" srcId="{56209828-9F0D-9A4C-B671-13FEEC5359D1}" destId="{F4EA7188-ECFA-3E49-96EE-88B7A4D9E88C}" srcOrd="1" destOrd="0" presId="urn:microsoft.com/office/officeart/2016/7/layout/VerticalSolidActionList"/>
    <dgm:cxn modelId="{4AFF71C5-6D0B-1448-A5FD-17E481EBC84A}" type="presParOf" srcId="{BB953277-69EF-754D-A1FA-1ED915E49FB0}" destId="{FE5AA9AD-88D6-8941-8B65-CB1C58B28631}" srcOrd="7" destOrd="0" presId="urn:microsoft.com/office/officeart/2016/7/layout/VerticalSolidActionList"/>
    <dgm:cxn modelId="{94ABF717-84CA-E947-824C-CD38E1748B1E}" type="presParOf" srcId="{BB953277-69EF-754D-A1FA-1ED915E49FB0}" destId="{387F8866-A4D7-3B47-BF06-82659F776294}" srcOrd="8" destOrd="0" presId="urn:microsoft.com/office/officeart/2016/7/layout/VerticalSolidActionList"/>
    <dgm:cxn modelId="{6FD08286-AB62-9446-9331-9E52586F5186}" type="presParOf" srcId="{387F8866-A4D7-3B47-BF06-82659F776294}" destId="{CA87937C-F02C-4E41-93CD-285F8842D361}" srcOrd="0" destOrd="0" presId="urn:microsoft.com/office/officeart/2016/7/layout/VerticalSolidActionList"/>
    <dgm:cxn modelId="{BFE41890-DD1F-2C41-A0D5-8E01D80071AF}" type="presParOf" srcId="{387F8866-A4D7-3B47-BF06-82659F776294}" destId="{8A82E85F-FB20-2844-8651-ADA8E6DC8073}" srcOrd="1" destOrd="0" presId="urn:microsoft.com/office/officeart/2016/7/layout/VerticalSolidAc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221F4B9-24F5-4EC7-AEAE-EBDC7B4EB997}" type="doc">
      <dgm:prSet loTypeId="urn:microsoft.com/office/officeart/2005/8/layout/process4" loCatId="icon" qsTypeId="urn:microsoft.com/office/officeart/2005/8/quickstyle/simple1" qsCatId="simple" csTypeId="urn:microsoft.com/office/officeart/2005/8/colors/accent2_4" csCatId="accent2" phldr="1"/>
      <dgm:spPr/>
      <dgm:t>
        <a:bodyPr/>
        <a:lstStyle/>
        <a:p>
          <a:endParaRPr lang="en-US"/>
        </a:p>
      </dgm:t>
    </dgm:pt>
    <dgm:pt modelId="{2D85BAAC-A97C-4E13-9D39-1A7A47358FDB}">
      <dgm:prSet/>
      <dgm:spPr/>
      <dgm:t>
        <a:bodyPr/>
        <a:lstStyle/>
        <a:p>
          <a:r>
            <a:rPr lang="en-US" b="1" dirty="0">
              <a:solidFill>
                <a:sysClr val="windowText" lastClr="000000"/>
              </a:solidFill>
            </a:rPr>
            <a:t>Unit 1: Cloud Fundamentals</a:t>
          </a:r>
        </a:p>
      </dgm:t>
    </dgm:pt>
    <dgm:pt modelId="{61DE9459-07A7-4A55-A003-EC3E6D2BF293}" type="parTrans" cxnId="{DCA8B3E8-DBC0-45A6-8214-0DA5EA6184FB}">
      <dgm:prSet/>
      <dgm:spPr/>
      <dgm:t>
        <a:bodyPr/>
        <a:lstStyle/>
        <a:p>
          <a:endParaRPr lang="en-US"/>
        </a:p>
      </dgm:t>
    </dgm:pt>
    <dgm:pt modelId="{E33F7E85-BC2E-49AF-B7BC-0AC13A3CD659}" type="sibTrans" cxnId="{DCA8B3E8-DBC0-45A6-8214-0DA5EA6184FB}">
      <dgm:prSet/>
      <dgm:spPr/>
      <dgm:t>
        <a:bodyPr/>
        <a:lstStyle/>
        <a:p>
          <a:endParaRPr lang="en-US"/>
        </a:p>
      </dgm:t>
    </dgm:pt>
    <dgm:pt modelId="{65B7A7F7-35C0-4DAE-9C46-3BCC1B62048E}">
      <dgm:prSet/>
      <dgm:spPr/>
      <dgm:t>
        <a:bodyPr/>
        <a:lstStyle/>
        <a:p>
          <a:r>
            <a:rPr lang="en-US" b="1" dirty="0">
              <a:solidFill>
                <a:sysClr val="windowText" lastClr="000000"/>
              </a:solidFill>
            </a:rPr>
            <a:t>Unit 2: Cloud-Native Technologies</a:t>
          </a:r>
        </a:p>
      </dgm:t>
    </dgm:pt>
    <dgm:pt modelId="{E3CDC31F-BB3A-4507-A901-85501BD94132}" type="parTrans" cxnId="{903FE1C7-537B-45F3-B12B-945A0D2BF26A}">
      <dgm:prSet/>
      <dgm:spPr/>
      <dgm:t>
        <a:bodyPr/>
        <a:lstStyle/>
        <a:p>
          <a:endParaRPr lang="en-US"/>
        </a:p>
      </dgm:t>
    </dgm:pt>
    <dgm:pt modelId="{89ECDCA5-064C-47FE-84C8-1E1BE332FA79}" type="sibTrans" cxnId="{903FE1C7-537B-45F3-B12B-945A0D2BF26A}">
      <dgm:prSet/>
      <dgm:spPr/>
      <dgm:t>
        <a:bodyPr/>
        <a:lstStyle/>
        <a:p>
          <a:endParaRPr lang="en-US"/>
        </a:p>
      </dgm:t>
    </dgm:pt>
    <dgm:pt modelId="{75A377D1-D690-4779-AC03-6B806E10A501}">
      <dgm:prSet/>
      <dgm:spPr/>
      <dgm:t>
        <a:bodyPr/>
        <a:lstStyle/>
        <a:p>
          <a:r>
            <a:rPr lang="en-US" b="1" dirty="0">
              <a:solidFill>
                <a:sysClr val="windowText" lastClr="000000"/>
              </a:solidFill>
            </a:rPr>
            <a:t>Unit 3: Special Topics</a:t>
          </a:r>
        </a:p>
      </dgm:t>
    </dgm:pt>
    <dgm:pt modelId="{6224BDEB-933E-4989-BC3D-1BDF8271989D}" type="parTrans" cxnId="{4A360A6C-AE0E-48E1-8B0A-7380486DF5C9}">
      <dgm:prSet/>
      <dgm:spPr/>
      <dgm:t>
        <a:bodyPr/>
        <a:lstStyle/>
        <a:p>
          <a:endParaRPr lang="en-US"/>
        </a:p>
      </dgm:t>
    </dgm:pt>
    <dgm:pt modelId="{D560207C-1DCD-49C3-8C42-44CA9C1BD835}" type="sibTrans" cxnId="{4A360A6C-AE0E-48E1-8B0A-7380486DF5C9}">
      <dgm:prSet/>
      <dgm:spPr/>
      <dgm:t>
        <a:bodyPr/>
        <a:lstStyle/>
        <a:p>
          <a:endParaRPr lang="en-US"/>
        </a:p>
      </dgm:t>
    </dgm:pt>
    <dgm:pt modelId="{E9704283-7FCC-814A-B161-2684FC379ADD}">
      <dgm:prSet/>
      <dgm:spPr/>
      <dgm:t>
        <a:bodyPr/>
        <a:lstStyle/>
        <a:p>
          <a:r>
            <a:rPr lang="en-US" dirty="0"/>
            <a:t>MLOps</a:t>
          </a:r>
        </a:p>
      </dgm:t>
    </dgm:pt>
    <dgm:pt modelId="{4D8C1961-2171-684B-A131-9818D31084CD}" type="parTrans" cxnId="{C6A72860-DDD9-5D47-AB9F-7A895501D055}">
      <dgm:prSet/>
      <dgm:spPr/>
      <dgm:t>
        <a:bodyPr/>
        <a:lstStyle/>
        <a:p>
          <a:endParaRPr lang="en-US"/>
        </a:p>
      </dgm:t>
    </dgm:pt>
    <dgm:pt modelId="{D1BB843D-426B-DB41-A0A5-A572C7C13C7C}" type="sibTrans" cxnId="{C6A72860-DDD9-5D47-AB9F-7A895501D055}">
      <dgm:prSet/>
      <dgm:spPr/>
      <dgm:t>
        <a:bodyPr/>
        <a:lstStyle/>
        <a:p>
          <a:endParaRPr lang="en-US"/>
        </a:p>
      </dgm:t>
    </dgm:pt>
    <dgm:pt modelId="{C8703385-6107-3E44-A63A-62FEE6D4CAEF}">
      <dgm:prSet/>
      <dgm:spPr/>
      <dgm:t>
        <a:bodyPr/>
        <a:lstStyle/>
        <a:p>
          <a:r>
            <a:rPr lang="en-US" dirty="0"/>
            <a:t>Serverless</a:t>
          </a:r>
        </a:p>
      </dgm:t>
    </dgm:pt>
    <dgm:pt modelId="{67861B0B-A967-8541-9E74-F0AF6096C9E0}" type="parTrans" cxnId="{ABA21DC7-C830-694D-9651-59E143FC395C}">
      <dgm:prSet/>
      <dgm:spPr/>
      <dgm:t>
        <a:bodyPr/>
        <a:lstStyle/>
        <a:p>
          <a:endParaRPr lang="en-US"/>
        </a:p>
      </dgm:t>
    </dgm:pt>
    <dgm:pt modelId="{4E299BF1-491D-C847-8FD0-98FF15183A4D}" type="sibTrans" cxnId="{ABA21DC7-C830-694D-9651-59E143FC395C}">
      <dgm:prSet/>
      <dgm:spPr/>
      <dgm:t>
        <a:bodyPr/>
        <a:lstStyle/>
        <a:p>
          <a:endParaRPr lang="en-US"/>
        </a:p>
      </dgm:t>
    </dgm:pt>
    <dgm:pt modelId="{77EB77BC-C56A-B74F-B16E-2B41675E4633}">
      <dgm:prSet/>
      <dgm:spPr/>
      <dgm:t>
        <a:bodyPr/>
        <a:lstStyle/>
        <a:p>
          <a:r>
            <a:rPr lang="en-US" dirty="0"/>
            <a:t>Compute</a:t>
          </a:r>
        </a:p>
      </dgm:t>
    </dgm:pt>
    <dgm:pt modelId="{7E8090CD-412A-D346-AE67-755A57554924}" type="parTrans" cxnId="{97F7A667-E920-8942-AD07-34885A3A7987}">
      <dgm:prSet/>
      <dgm:spPr/>
      <dgm:t>
        <a:bodyPr/>
        <a:lstStyle/>
        <a:p>
          <a:endParaRPr lang="en-US"/>
        </a:p>
      </dgm:t>
    </dgm:pt>
    <dgm:pt modelId="{D046B446-6723-5840-A77D-0C6F210779A3}" type="sibTrans" cxnId="{97F7A667-E920-8942-AD07-34885A3A7987}">
      <dgm:prSet/>
      <dgm:spPr/>
      <dgm:t>
        <a:bodyPr/>
        <a:lstStyle/>
        <a:p>
          <a:endParaRPr lang="en-US"/>
        </a:p>
      </dgm:t>
    </dgm:pt>
    <dgm:pt modelId="{D5E16C38-6DDD-0642-B29B-C50648AE445B}">
      <dgm:prSet/>
      <dgm:spPr/>
      <dgm:t>
        <a:bodyPr/>
        <a:lstStyle/>
        <a:p>
          <a:r>
            <a:rPr lang="en-US" dirty="0"/>
            <a:t>Database</a:t>
          </a:r>
        </a:p>
      </dgm:t>
    </dgm:pt>
    <dgm:pt modelId="{BF81B749-1D2F-C04B-AD44-9A05641F9317}" type="parTrans" cxnId="{254D5FC9-2820-064A-80C8-FC9E59B70880}">
      <dgm:prSet/>
      <dgm:spPr/>
      <dgm:t>
        <a:bodyPr/>
        <a:lstStyle/>
        <a:p>
          <a:endParaRPr lang="en-US"/>
        </a:p>
      </dgm:t>
    </dgm:pt>
    <dgm:pt modelId="{2A89CCB5-EC33-7343-A3B2-999B23853A62}" type="sibTrans" cxnId="{254D5FC9-2820-064A-80C8-FC9E59B70880}">
      <dgm:prSet/>
      <dgm:spPr/>
      <dgm:t>
        <a:bodyPr/>
        <a:lstStyle/>
        <a:p>
          <a:endParaRPr lang="en-US"/>
        </a:p>
      </dgm:t>
    </dgm:pt>
    <dgm:pt modelId="{105AD4DF-4AD4-0B49-9EFD-770498CB3D4E}">
      <dgm:prSet/>
      <dgm:spPr/>
      <dgm:t>
        <a:bodyPr/>
        <a:lstStyle/>
        <a:p>
          <a:r>
            <a:rPr lang="en-US" dirty="0"/>
            <a:t>Network</a:t>
          </a:r>
        </a:p>
      </dgm:t>
    </dgm:pt>
    <dgm:pt modelId="{90E06B14-174C-494D-B5E1-F225BC4B904D}" type="parTrans" cxnId="{83DEA5B8-B637-224D-BBB8-23A78BEEBD2D}">
      <dgm:prSet/>
      <dgm:spPr/>
      <dgm:t>
        <a:bodyPr/>
        <a:lstStyle/>
        <a:p>
          <a:endParaRPr lang="en-US"/>
        </a:p>
      </dgm:t>
    </dgm:pt>
    <dgm:pt modelId="{1B27CB22-926B-9248-A579-73CD910636AA}" type="sibTrans" cxnId="{83DEA5B8-B637-224D-BBB8-23A78BEEBD2D}">
      <dgm:prSet/>
      <dgm:spPr/>
      <dgm:t>
        <a:bodyPr/>
        <a:lstStyle/>
        <a:p>
          <a:endParaRPr lang="en-US"/>
        </a:p>
      </dgm:t>
    </dgm:pt>
    <dgm:pt modelId="{187E5E01-A8A7-0F45-807A-FB39F6C28683}">
      <dgm:prSet/>
      <dgm:spPr/>
      <dgm:t>
        <a:bodyPr/>
        <a:lstStyle/>
        <a:p>
          <a:r>
            <a:rPr lang="en-US" dirty="0"/>
            <a:t>Microservices</a:t>
          </a:r>
        </a:p>
      </dgm:t>
    </dgm:pt>
    <dgm:pt modelId="{B599589A-2549-0B42-9ACE-EA67E2314D19}" type="parTrans" cxnId="{1638B491-FDAA-314C-8F12-3B32E96D516A}">
      <dgm:prSet/>
      <dgm:spPr/>
      <dgm:t>
        <a:bodyPr/>
        <a:lstStyle/>
        <a:p>
          <a:endParaRPr lang="en-US"/>
        </a:p>
      </dgm:t>
    </dgm:pt>
    <dgm:pt modelId="{302BBA64-3D9E-464A-B5F3-EBDA15A3B7F5}" type="sibTrans" cxnId="{1638B491-FDAA-314C-8F12-3B32E96D516A}">
      <dgm:prSet/>
      <dgm:spPr/>
      <dgm:t>
        <a:bodyPr/>
        <a:lstStyle/>
        <a:p>
          <a:endParaRPr lang="en-US"/>
        </a:p>
      </dgm:t>
    </dgm:pt>
    <dgm:pt modelId="{F751A090-C805-B64B-AF7A-1AEC73CD091D}">
      <dgm:prSet/>
      <dgm:spPr/>
      <dgm:t>
        <a:bodyPr/>
        <a:lstStyle/>
        <a:p>
          <a:r>
            <a:rPr lang="en-US" dirty="0"/>
            <a:t>Infrastructure as Code</a:t>
          </a:r>
        </a:p>
      </dgm:t>
    </dgm:pt>
    <dgm:pt modelId="{C0A55158-FD83-B64E-818E-3DBE0CAB6B5D}" type="parTrans" cxnId="{35A89FF2-09A1-0E4E-B40B-3A2A320B8155}">
      <dgm:prSet/>
      <dgm:spPr/>
      <dgm:t>
        <a:bodyPr/>
        <a:lstStyle/>
        <a:p>
          <a:endParaRPr lang="en-US"/>
        </a:p>
      </dgm:t>
    </dgm:pt>
    <dgm:pt modelId="{3C3D8CAA-4D83-804D-AEC7-6377A34E3BA3}" type="sibTrans" cxnId="{35A89FF2-09A1-0E4E-B40B-3A2A320B8155}">
      <dgm:prSet/>
      <dgm:spPr/>
      <dgm:t>
        <a:bodyPr/>
        <a:lstStyle/>
        <a:p>
          <a:endParaRPr lang="en-US"/>
        </a:p>
      </dgm:t>
    </dgm:pt>
    <dgm:pt modelId="{7BDBE688-20C2-6846-B3D9-EE130455EF74}">
      <dgm:prSet/>
      <dgm:spPr/>
      <dgm:t>
        <a:bodyPr/>
        <a:lstStyle/>
        <a:p>
          <a:r>
            <a:rPr lang="en-US" dirty="0"/>
            <a:t>Kubernetes</a:t>
          </a:r>
        </a:p>
      </dgm:t>
    </dgm:pt>
    <dgm:pt modelId="{FC75CBF5-E56F-2641-A83F-E233CF9B7F6A}" type="parTrans" cxnId="{38444706-3E11-6840-96A8-824FE7F255C4}">
      <dgm:prSet/>
      <dgm:spPr/>
      <dgm:t>
        <a:bodyPr/>
        <a:lstStyle/>
        <a:p>
          <a:endParaRPr lang="en-US"/>
        </a:p>
      </dgm:t>
    </dgm:pt>
    <dgm:pt modelId="{82D79F52-DF49-114C-86BC-C4B6C4C12700}" type="sibTrans" cxnId="{38444706-3E11-6840-96A8-824FE7F255C4}">
      <dgm:prSet/>
      <dgm:spPr/>
      <dgm:t>
        <a:bodyPr/>
        <a:lstStyle/>
        <a:p>
          <a:endParaRPr lang="en-US"/>
        </a:p>
      </dgm:t>
    </dgm:pt>
    <dgm:pt modelId="{7B1FD9C1-A2FD-3C4F-9D37-7A19137A0692}">
      <dgm:prSet/>
      <dgm:spPr/>
      <dgm:t>
        <a:bodyPr/>
        <a:lstStyle/>
        <a:p>
          <a:r>
            <a:rPr lang="en-US" dirty="0"/>
            <a:t>DevOps</a:t>
          </a:r>
        </a:p>
      </dgm:t>
    </dgm:pt>
    <dgm:pt modelId="{8536495B-8AFF-9B44-A3A6-AC99FE4C17AC}" type="parTrans" cxnId="{80D335E8-FE2F-B442-972A-93A2DD7FC304}">
      <dgm:prSet/>
      <dgm:spPr/>
      <dgm:t>
        <a:bodyPr/>
        <a:lstStyle/>
        <a:p>
          <a:endParaRPr lang="en-US"/>
        </a:p>
      </dgm:t>
    </dgm:pt>
    <dgm:pt modelId="{F13D1D44-60C4-A344-A08F-B6FFE4410BA2}" type="sibTrans" cxnId="{80D335E8-FE2F-B442-972A-93A2DD7FC304}">
      <dgm:prSet/>
      <dgm:spPr/>
      <dgm:t>
        <a:bodyPr/>
        <a:lstStyle/>
        <a:p>
          <a:endParaRPr lang="en-US"/>
        </a:p>
      </dgm:t>
    </dgm:pt>
    <dgm:pt modelId="{DE023E6C-1B29-7847-9583-270AC7DA8D6B}">
      <dgm:prSet/>
      <dgm:spPr/>
      <dgm:t>
        <a:bodyPr/>
        <a:lstStyle/>
        <a:p>
          <a:r>
            <a:rPr lang="en-US" dirty="0"/>
            <a:t>Storage</a:t>
          </a:r>
        </a:p>
      </dgm:t>
    </dgm:pt>
    <dgm:pt modelId="{9078D5B4-F774-E640-AC0C-D0172BBB7EC3}" type="parTrans" cxnId="{FD749A1E-9466-2649-8C8E-D3CD289B4E57}">
      <dgm:prSet/>
      <dgm:spPr/>
      <dgm:t>
        <a:bodyPr/>
        <a:lstStyle/>
        <a:p>
          <a:endParaRPr lang="en-US"/>
        </a:p>
      </dgm:t>
    </dgm:pt>
    <dgm:pt modelId="{6B7DF291-E72D-F840-9EF9-9AD6E117274A}" type="sibTrans" cxnId="{FD749A1E-9466-2649-8C8E-D3CD289B4E57}">
      <dgm:prSet/>
      <dgm:spPr/>
      <dgm:t>
        <a:bodyPr/>
        <a:lstStyle/>
        <a:p>
          <a:endParaRPr lang="en-US"/>
        </a:p>
      </dgm:t>
    </dgm:pt>
    <dgm:pt modelId="{3C29EFD4-DFB7-D04C-A264-02E124B42E5E}" type="pres">
      <dgm:prSet presAssocID="{5221F4B9-24F5-4EC7-AEAE-EBDC7B4EB997}" presName="Name0" presStyleCnt="0">
        <dgm:presLayoutVars>
          <dgm:dir/>
          <dgm:animLvl val="lvl"/>
          <dgm:resizeHandles val="exact"/>
        </dgm:presLayoutVars>
      </dgm:prSet>
      <dgm:spPr/>
    </dgm:pt>
    <dgm:pt modelId="{A54D5E99-78DC-EE45-9F37-7DECB511F1F7}" type="pres">
      <dgm:prSet presAssocID="{75A377D1-D690-4779-AC03-6B806E10A501}" presName="boxAndChildren" presStyleCnt="0"/>
      <dgm:spPr/>
    </dgm:pt>
    <dgm:pt modelId="{D8E020DC-1B6F-104F-9282-74CAFE9B3E4A}" type="pres">
      <dgm:prSet presAssocID="{75A377D1-D690-4779-AC03-6B806E10A501}" presName="parentTextBox" presStyleLbl="node1" presStyleIdx="0" presStyleCnt="3"/>
      <dgm:spPr/>
    </dgm:pt>
    <dgm:pt modelId="{B9AEED30-0B6E-2341-8471-71DF471C0C73}" type="pres">
      <dgm:prSet presAssocID="{75A377D1-D690-4779-AC03-6B806E10A501}" presName="entireBox" presStyleLbl="node1" presStyleIdx="0" presStyleCnt="3"/>
      <dgm:spPr/>
    </dgm:pt>
    <dgm:pt modelId="{454C6ED4-38F4-6F4A-B61C-625C1A456D2E}" type="pres">
      <dgm:prSet presAssocID="{75A377D1-D690-4779-AC03-6B806E10A501}" presName="descendantBox" presStyleCnt="0"/>
      <dgm:spPr/>
    </dgm:pt>
    <dgm:pt modelId="{9D8661EE-03D4-F645-8FD6-8FC1F54411EB}" type="pres">
      <dgm:prSet presAssocID="{E9704283-7FCC-814A-B161-2684FC379ADD}" presName="childTextBox" presStyleLbl="fgAccFollowNode1" presStyleIdx="0" presStyleCnt="10">
        <dgm:presLayoutVars>
          <dgm:bulletEnabled val="1"/>
        </dgm:presLayoutVars>
      </dgm:prSet>
      <dgm:spPr/>
    </dgm:pt>
    <dgm:pt modelId="{072F2813-6085-9940-9263-9C0A9637AA3C}" type="pres">
      <dgm:prSet presAssocID="{89ECDCA5-064C-47FE-84C8-1E1BE332FA79}" presName="sp" presStyleCnt="0"/>
      <dgm:spPr/>
    </dgm:pt>
    <dgm:pt modelId="{7476E597-A4C0-8845-80FF-E2B6B20FD1B5}" type="pres">
      <dgm:prSet presAssocID="{65B7A7F7-35C0-4DAE-9C46-3BCC1B62048E}" presName="arrowAndChildren" presStyleCnt="0"/>
      <dgm:spPr/>
    </dgm:pt>
    <dgm:pt modelId="{EB4BF995-C285-D442-B19B-05D99E5C8524}" type="pres">
      <dgm:prSet presAssocID="{65B7A7F7-35C0-4DAE-9C46-3BCC1B62048E}" presName="parentTextArrow" presStyleLbl="node1" presStyleIdx="0" presStyleCnt="3"/>
      <dgm:spPr/>
    </dgm:pt>
    <dgm:pt modelId="{AB201647-11AA-FB41-8294-A20996B8C47C}" type="pres">
      <dgm:prSet presAssocID="{65B7A7F7-35C0-4DAE-9C46-3BCC1B62048E}" presName="arrow" presStyleLbl="node1" presStyleIdx="1" presStyleCnt="3"/>
      <dgm:spPr/>
    </dgm:pt>
    <dgm:pt modelId="{E2E5FA03-AF85-B94B-AE26-06CBD85E92F3}" type="pres">
      <dgm:prSet presAssocID="{65B7A7F7-35C0-4DAE-9C46-3BCC1B62048E}" presName="descendantArrow" presStyleCnt="0"/>
      <dgm:spPr/>
    </dgm:pt>
    <dgm:pt modelId="{201E84A6-3F54-604F-900C-BDF167EB11F8}" type="pres">
      <dgm:prSet presAssocID="{C8703385-6107-3E44-A63A-62FEE6D4CAEF}" presName="childTextArrow" presStyleLbl="fgAccFollowNode1" presStyleIdx="1" presStyleCnt="10">
        <dgm:presLayoutVars>
          <dgm:bulletEnabled val="1"/>
        </dgm:presLayoutVars>
      </dgm:prSet>
      <dgm:spPr/>
    </dgm:pt>
    <dgm:pt modelId="{BDE427D9-8E86-DB4C-B2DB-DAAC01E0E681}" type="pres">
      <dgm:prSet presAssocID="{187E5E01-A8A7-0F45-807A-FB39F6C28683}" presName="childTextArrow" presStyleLbl="fgAccFollowNode1" presStyleIdx="2" presStyleCnt="10">
        <dgm:presLayoutVars>
          <dgm:bulletEnabled val="1"/>
        </dgm:presLayoutVars>
      </dgm:prSet>
      <dgm:spPr/>
    </dgm:pt>
    <dgm:pt modelId="{FE11AB8D-1348-DC45-89F3-DB43563B0FF2}" type="pres">
      <dgm:prSet presAssocID="{F751A090-C805-B64B-AF7A-1AEC73CD091D}" presName="childTextArrow" presStyleLbl="fgAccFollowNode1" presStyleIdx="3" presStyleCnt="10">
        <dgm:presLayoutVars>
          <dgm:bulletEnabled val="1"/>
        </dgm:presLayoutVars>
      </dgm:prSet>
      <dgm:spPr/>
    </dgm:pt>
    <dgm:pt modelId="{F83A0955-9F1A-A947-B58B-1F770916164C}" type="pres">
      <dgm:prSet presAssocID="{7BDBE688-20C2-6846-B3D9-EE130455EF74}" presName="childTextArrow" presStyleLbl="fgAccFollowNode1" presStyleIdx="4" presStyleCnt="10">
        <dgm:presLayoutVars>
          <dgm:bulletEnabled val="1"/>
        </dgm:presLayoutVars>
      </dgm:prSet>
      <dgm:spPr/>
    </dgm:pt>
    <dgm:pt modelId="{846BD58A-F79F-A543-B20B-8DE5B1F668E4}" type="pres">
      <dgm:prSet presAssocID="{7B1FD9C1-A2FD-3C4F-9D37-7A19137A0692}" presName="childTextArrow" presStyleLbl="fgAccFollowNode1" presStyleIdx="5" presStyleCnt="10">
        <dgm:presLayoutVars>
          <dgm:bulletEnabled val="1"/>
        </dgm:presLayoutVars>
      </dgm:prSet>
      <dgm:spPr/>
    </dgm:pt>
    <dgm:pt modelId="{4E6E24BA-55E3-134B-9310-F6475811BC27}" type="pres">
      <dgm:prSet presAssocID="{E33F7E85-BC2E-49AF-B7BC-0AC13A3CD659}" presName="sp" presStyleCnt="0"/>
      <dgm:spPr/>
    </dgm:pt>
    <dgm:pt modelId="{96617251-35C3-A147-9888-0F7E1FEE1A37}" type="pres">
      <dgm:prSet presAssocID="{2D85BAAC-A97C-4E13-9D39-1A7A47358FDB}" presName="arrowAndChildren" presStyleCnt="0"/>
      <dgm:spPr/>
    </dgm:pt>
    <dgm:pt modelId="{31A4CF95-CD3A-5943-86E9-1C500650DEAA}" type="pres">
      <dgm:prSet presAssocID="{2D85BAAC-A97C-4E13-9D39-1A7A47358FDB}" presName="parentTextArrow" presStyleLbl="node1" presStyleIdx="1" presStyleCnt="3"/>
      <dgm:spPr/>
    </dgm:pt>
    <dgm:pt modelId="{244ED171-A8A9-0245-9080-1C73E59A53BE}" type="pres">
      <dgm:prSet presAssocID="{2D85BAAC-A97C-4E13-9D39-1A7A47358FDB}" presName="arrow" presStyleLbl="node1" presStyleIdx="2" presStyleCnt="3"/>
      <dgm:spPr/>
    </dgm:pt>
    <dgm:pt modelId="{280FF0D4-C492-1449-8894-B0F6C19E3C72}" type="pres">
      <dgm:prSet presAssocID="{2D85BAAC-A97C-4E13-9D39-1A7A47358FDB}" presName="descendantArrow" presStyleCnt="0"/>
      <dgm:spPr/>
    </dgm:pt>
    <dgm:pt modelId="{D0A8E77F-9D8B-A54C-9722-599BE07D3ABD}" type="pres">
      <dgm:prSet presAssocID="{77EB77BC-C56A-B74F-B16E-2B41675E4633}" presName="childTextArrow" presStyleLbl="fgAccFollowNode1" presStyleIdx="6" presStyleCnt="10">
        <dgm:presLayoutVars>
          <dgm:bulletEnabled val="1"/>
        </dgm:presLayoutVars>
      </dgm:prSet>
      <dgm:spPr/>
    </dgm:pt>
    <dgm:pt modelId="{FF743F5D-DEBB-6E4A-9C98-54706A4EBBD5}" type="pres">
      <dgm:prSet presAssocID="{D5E16C38-6DDD-0642-B29B-C50648AE445B}" presName="childTextArrow" presStyleLbl="fgAccFollowNode1" presStyleIdx="7" presStyleCnt="10">
        <dgm:presLayoutVars>
          <dgm:bulletEnabled val="1"/>
        </dgm:presLayoutVars>
      </dgm:prSet>
      <dgm:spPr/>
    </dgm:pt>
    <dgm:pt modelId="{6A3DB751-10F3-A142-B509-2C6685E4AB06}" type="pres">
      <dgm:prSet presAssocID="{DE023E6C-1B29-7847-9583-270AC7DA8D6B}" presName="childTextArrow" presStyleLbl="fgAccFollowNode1" presStyleIdx="8" presStyleCnt="10">
        <dgm:presLayoutVars>
          <dgm:bulletEnabled val="1"/>
        </dgm:presLayoutVars>
      </dgm:prSet>
      <dgm:spPr/>
    </dgm:pt>
    <dgm:pt modelId="{936F3885-18D2-5945-81A5-183F6FE562A5}" type="pres">
      <dgm:prSet presAssocID="{105AD4DF-4AD4-0B49-9EFD-770498CB3D4E}" presName="childTextArrow" presStyleLbl="fgAccFollowNode1" presStyleIdx="9" presStyleCnt="10">
        <dgm:presLayoutVars>
          <dgm:bulletEnabled val="1"/>
        </dgm:presLayoutVars>
      </dgm:prSet>
      <dgm:spPr/>
    </dgm:pt>
  </dgm:ptLst>
  <dgm:cxnLst>
    <dgm:cxn modelId="{38444706-3E11-6840-96A8-824FE7F255C4}" srcId="{65B7A7F7-35C0-4DAE-9C46-3BCC1B62048E}" destId="{7BDBE688-20C2-6846-B3D9-EE130455EF74}" srcOrd="3" destOrd="0" parTransId="{FC75CBF5-E56F-2641-A83F-E233CF9B7F6A}" sibTransId="{82D79F52-DF49-114C-86BC-C4B6C4C12700}"/>
    <dgm:cxn modelId="{D6CDB508-C4ED-B04D-8CB0-F8EFC6CDC1B0}" type="presOf" srcId="{7B1FD9C1-A2FD-3C4F-9D37-7A19137A0692}" destId="{846BD58A-F79F-A543-B20B-8DE5B1F668E4}" srcOrd="0" destOrd="0" presId="urn:microsoft.com/office/officeart/2005/8/layout/process4"/>
    <dgm:cxn modelId="{049A9D12-4B89-4E4B-BCE0-9B152A336198}" type="presOf" srcId="{105AD4DF-4AD4-0B49-9EFD-770498CB3D4E}" destId="{936F3885-18D2-5945-81A5-183F6FE562A5}" srcOrd="0" destOrd="0" presId="urn:microsoft.com/office/officeart/2005/8/layout/process4"/>
    <dgm:cxn modelId="{38CC9C19-73D7-7C4E-A923-FA6F0CD2372C}" type="presOf" srcId="{E9704283-7FCC-814A-B161-2684FC379ADD}" destId="{9D8661EE-03D4-F645-8FD6-8FC1F54411EB}" srcOrd="0" destOrd="0" presId="urn:microsoft.com/office/officeart/2005/8/layout/process4"/>
    <dgm:cxn modelId="{FD749A1E-9466-2649-8C8E-D3CD289B4E57}" srcId="{2D85BAAC-A97C-4E13-9D39-1A7A47358FDB}" destId="{DE023E6C-1B29-7847-9583-270AC7DA8D6B}" srcOrd="2" destOrd="0" parTransId="{9078D5B4-F774-E640-AC0C-D0172BBB7EC3}" sibTransId="{6B7DF291-E72D-F840-9EF9-9AD6E117274A}"/>
    <dgm:cxn modelId="{963A9127-7EC5-3E4C-88CC-AEE7DE59198D}" type="presOf" srcId="{65B7A7F7-35C0-4DAE-9C46-3BCC1B62048E}" destId="{EB4BF995-C285-D442-B19B-05D99E5C8524}" srcOrd="0" destOrd="0" presId="urn:microsoft.com/office/officeart/2005/8/layout/process4"/>
    <dgm:cxn modelId="{89DD4F5A-3C72-7D4D-9902-0FF41F099DCB}" type="presOf" srcId="{7BDBE688-20C2-6846-B3D9-EE130455EF74}" destId="{F83A0955-9F1A-A947-B58B-1F770916164C}" srcOrd="0" destOrd="0" presId="urn:microsoft.com/office/officeart/2005/8/layout/process4"/>
    <dgm:cxn modelId="{EA85EB5E-AF29-4543-A9A8-65CFC562C2DA}" type="presOf" srcId="{5221F4B9-24F5-4EC7-AEAE-EBDC7B4EB997}" destId="{3C29EFD4-DFB7-D04C-A264-02E124B42E5E}" srcOrd="0" destOrd="0" presId="urn:microsoft.com/office/officeart/2005/8/layout/process4"/>
    <dgm:cxn modelId="{C6A72860-DDD9-5D47-AB9F-7A895501D055}" srcId="{75A377D1-D690-4779-AC03-6B806E10A501}" destId="{E9704283-7FCC-814A-B161-2684FC379ADD}" srcOrd="0" destOrd="0" parTransId="{4D8C1961-2171-684B-A131-9818D31084CD}" sibTransId="{D1BB843D-426B-DB41-A0A5-A572C7C13C7C}"/>
    <dgm:cxn modelId="{97F7A667-E920-8942-AD07-34885A3A7987}" srcId="{2D85BAAC-A97C-4E13-9D39-1A7A47358FDB}" destId="{77EB77BC-C56A-B74F-B16E-2B41675E4633}" srcOrd="0" destOrd="0" parTransId="{7E8090CD-412A-D346-AE67-755A57554924}" sibTransId="{D046B446-6723-5840-A77D-0C6F210779A3}"/>
    <dgm:cxn modelId="{4A360A6C-AE0E-48E1-8B0A-7380486DF5C9}" srcId="{5221F4B9-24F5-4EC7-AEAE-EBDC7B4EB997}" destId="{75A377D1-D690-4779-AC03-6B806E10A501}" srcOrd="2" destOrd="0" parTransId="{6224BDEB-933E-4989-BC3D-1BDF8271989D}" sibTransId="{D560207C-1DCD-49C3-8C42-44CA9C1BD835}"/>
    <dgm:cxn modelId="{6D9B0784-0514-9348-B537-AB1B8C83BB13}" type="presOf" srcId="{F751A090-C805-B64B-AF7A-1AEC73CD091D}" destId="{FE11AB8D-1348-DC45-89F3-DB43563B0FF2}" srcOrd="0" destOrd="0" presId="urn:microsoft.com/office/officeart/2005/8/layout/process4"/>
    <dgm:cxn modelId="{90EFBE8D-3ECF-984C-ABB5-099FEEC05890}" type="presOf" srcId="{77EB77BC-C56A-B74F-B16E-2B41675E4633}" destId="{D0A8E77F-9D8B-A54C-9722-599BE07D3ABD}" srcOrd="0" destOrd="0" presId="urn:microsoft.com/office/officeart/2005/8/layout/process4"/>
    <dgm:cxn modelId="{1638B491-FDAA-314C-8F12-3B32E96D516A}" srcId="{65B7A7F7-35C0-4DAE-9C46-3BCC1B62048E}" destId="{187E5E01-A8A7-0F45-807A-FB39F6C28683}" srcOrd="1" destOrd="0" parTransId="{B599589A-2549-0B42-9ACE-EA67E2314D19}" sibTransId="{302BBA64-3D9E-464A-B5F3-EBDA15A3B7F5}"/>
    <dgm:cxn modelId="{1CA51699-962A-2543-B45C-DF35CC1C66C7}" type="presOf" srcId="{2D85BAAC-A97C-4E13-9D39-1A7A47358FDB}" destId="{31A4CF95-CD3A-5943-86E9-1C500650DEAA}" srcOrd="0" destOrd="0" presId="urn:microsoft.com/office/officeart/2005/8/layout/process4"/>
    <dgm:cxn modelId="{6F23B49B-98AC-8848-9D1A-ACC1185712AB}" type="presOf" srcId="{65B7A7F7-35C0-4DAE-9C46-3BCC1B62048E}" destId="{AB201647-11AA-FB41-8294-A20996B8C47C}" srcOrd="1" destOrd="0" presId="urn:microsoft.com/office/officeart/2005/8/layout/process4"/>
    <dgm:cxn modelId="{FEABAEA8-6181-084A-8670-F5A1FDF9AAD0}" type="presOf" srcId="{187E5E01-A8A7-0F45-807A-FB39F6C28683}" destId="{BDE427D9-8E86-DB4C-B2DB-DAAC01E0E681}" srcOrd="0" destOrd="0" presId="urn:microsoft.com/office/officeart/2005/8/layout/process4"/>
    <dgm:cxn modelId="{A24586B1-BE64-BA42-8ECD-0ADC6E605CF3}" type="presOf" srcId="{75A377D1-D690-4779-AC03-6B806E10A501}" destId="{D8E020DC-1B6F-104F-9282-74CAFE9B3E4A}" srcOrd="0" destOrd="0" presId="urn:microsoft.com/office/officeart/2005/8/layout/process4"/>
    <dgm:cxn modelId="{72CF15B4-754E-1447-8A56-5410331D2A64}" type="presOf" srcId="{C8703385-6107-3E44-A63A-62FEE6D4CAEF}" destId="{201E84A6-3F54-604F-900C-BDF167EB11F8}" srcOrd="0" destOrd="0" presId="urn:microsoft.com/office/officeart/2005/8/layout/process4"/>
    <dgm:cxn modelId="{83DEA5B8-B637-224D-BBB8-23A78BEEBD2D}" srcId="{2D85BAAC-A97C-4E13-9D39-1A7A47358FDB}" destId="{105AD4DF-4AD4-0B49-9EFD-770498CB3D4E}" srcOrd="3" destOrd="0" parTransId="{90E06B14-174C-494D-B5E1-F225BC4B904D}" sibTransId="{1B27CB22-926B-9248-A579-73CD910636AA}"/>
    <dgm:cxn modelId="{50FFCEBB-124C-F847-AD25-533F08802AF8}" type="presOf" srcId="{D5E16C38-6DDD-0642-B29B-C50648AE445B}" destId="{FF743F5D-DEBB-6E4A-9C98-54706A4EBBD5}" srcOrd="0" destOrd="0" presId="urn:microsoft.com/office/officeart/2005/8/layout/process4"/>
    <dgm:cxn modelId="{1EB425BC-F1ED-3B47-97DE-2FAFC582E0C8}" type="presOf" srcId="{2D85BAAC-A97C-4E13-9D39-1A7A47358FDB}" destId="{244ED171-A8A9-0245-9080-1C73E59A53BE}" srcOrd="1" destOrd="0" presId="urn:microsoft.com/office/officeart/2005/8/layout/process4"/>
    <dgm:cxn modelId="{5655B2C2-1C22-DB43-AD10-FA0D2657E0F1}" type="presOf" srcId="{DE023E6C-1B29-7847-9583-270AC7DA8D6B}" destId="{6A3DB751-10F3-A142-B509-2C6685E4AB06}" srcOrd="0" destOrd="0" presId="urn:microsoft.com/office/officeart/2005/8/layout/process4"/>
    <dgm:cxn modelId="{ABA21DC7-C830-694D-9651-59E143FC395C}" srcId="{65B7A7F7-35C0-4DAE-9C46-3BCC1B62048E}" destId="{C8703385-6107-3E44-A63A-62FEE6D4CAEF}" srcOrd="0" destOrd="0" parTransId="{67861B0B-A967-8541-9E74-F0AF6096C9E0}" sibTransId="{4E299BF1-491D-C847-8FD0-98FF15183A4D}"/>
    <dgm:cxn modelId="{903FE1C7-537B-45F3-B12B-945A0D2BF26A}" srcId="{5221F4B9-24F5-4EC7-AEAE-EBDC7B4EB997}" destId="{65B7A7F7-35C0-4DAE-9C46-3BCC1B62048E}" srcOrd="1" destOrd="0" parTransId="{E3CDC31F-BB3A-4507-A901-85501BD94132}" sibTransId="{89ECDCA5-064C-47FE-84C8-1E1BE332FA79}"/>
    <dgm:cxn modelId="{254D5FC9-2820-064A-80C8-FC9E59B70880}" srcId="{2D85BAAC-A97C-4E13-9D39-1A7A47358FDB}" destId="{D5E16C38-6DDD-0642-B29B-C50648AE445B}" srcOrd="1" destOrd="0" parTransId="{BF81B749-1D2F-C04B-AD44-9A05641F9317}" sibTransId="{2A89CCB5-EC33-7343-A3B2-999B23853A62}"/>
    <dgm:cxn modelId="{80D335E8-FE2F-B442-972A-93A2DD7FC304}" srcId="{65B7A7F7-35C0-4DAE-9C46-3BCC1B62048E}" destId="{7B1FD9C1-A2FD-3C4F-9D37-7A19137A0692}" srcOrd="4" destOrd="0" parTransId="{8536495B-8AFF-9B44-A3A6-AC99FE4C17AC}" sibTransId="{F13D1D44-60C4-A344-A08F-B6FFE4410BA2}"/>
    <dgm:cxn modelId="{DCA8B3E8-DBC0-45A6-8214-0DA5EA6184FB}" srcId="{5221F4B9-24F5-4EC7-AEAE-EBDC7B4EB997}" destId="{2D85BAAC-A97C-4E13-9D39-1A7A47358FDB}" srcOrd="0" destOrd="0" parTransId="{61DE9459-07A7-4A55-A003-EC3E6D2BF293}" sibTransId="{E33F7E85-BC2E-49AF-B7BC-0AC13A3CD659}"/>
    <dgm:cxn modelId="{35A89FF2-09A1-0E4E-B40B-3A2A320B8155}" srcId="{65B7A7F7-35C0-4DAE-9C46-3BCC1B62048E}" destId="{F751A090-C805-B64B-AF7A-1AEC73CD091D}" srcOrd="2" destOrd="0" parTransId="{C0A55158-FD83-B64E-818E-3DBE0CAB6B5D}" sibTransId="{3C3D8CAA-4D83-804D-AEC7-6377A34E3BA3}"/>
    <dgm:cxn modelId="{8F0E4BFF-51A4-A44C-BA70-901E5BDE115D}" type="presOf" srcId="{75A377D1-D690-4779-AC03-6B806E10A501}" destId="{B9AEED30-0B6E-2341-8471-71DF471C0C73}" srcOrd="1" destOrd="0" presId="urn:microsoft.com/office/officeart/2005/8/layout/process4"/>
    <dgm:cxn modelId="{933EEDE8-7638-9C42-A040-4DFAD5A9DA2B}" type="presParOf" srcId="{3C29EFD4-DFB7-D04C-A264-02E124B42E5E}" destId="{A54D5E99-78DC-EE45-9F37-7DECB511F1F7}" srcOrd="0" destOrd="0" presId="urn:microsoft.com/office/officeart/2005/8/layout/process4"/>
    <dgm:cxn modelId="{34736047-DE14-1846-931F-81A9F3864371}" type="presParOf" srcId="{A54D5E99-78DC-EE45-9F37-7DECB511F1F7}" destId="{D8E020DC-1B6F-104F-9282-74CAFE9B3E4A}" srcOrd="0" destOrd="0" presId="urn:microsoft.com/office/officeart/2005/8/layout/process4"/>
    <dgm:cxn modelId="{491AAA2E-4E17-AD4A-82F3-263E6420226B}" type="presParOf" srcId="{A54D5E99-78DC-EE45-9F37-7DECB511F1F7}" destId="{B9AEED30-0B6E-2341-8471-71DF471C0C73}" srcOrd="1" destOrd="0" presId="urn:microsoft.com/office/officeart/2005/8/layout/process4"/>
    <dgm:cxn modelId="{94635AA6-1616-5A4B-96DA-9849511992B0}" type="presParOf" srcId="{A54D5E99-78DC-EE45-9F37-7DECB511F1F7}" destId="{454C6ED4-38F4-6F4A-B61C-625C1A456D2E}" srcOrd="2" destOrd="0" presId="urn:microsoft.com/office/officeart/2005/8/layout/process4"/>
    <dgm:cxn modelId="{8F148A86-2B8B-CC4B-98E1-8905F98D7E9E}" type="presParOf" srcId="{454C6ED4-38F4-6F4A-B61C-625C1A456D2E}" destId="{9D8661EE-03D4-F645-8FD6-8FC1F54411EB}" srcOrd="0" destOrd="0" presId="urn:microsoft.com/office/officeart/2005/8/layout/process4"/>
    <dgm:cxn modelId="{786C7EB8-7FC9-C34F-BE1B-86D891AB95F7}" type="presParOf" srcId="{3C29EFD4-DFB7-D04C-A264-02E124B42E5E}" destId="{072F2813-6085-9940-9263-9C0A9637AA3C}" srcOrd="1" destOrd="0" presId="urn:microsoft.com/office/officeart/2005/8/layout/process4"/>
    <dgm:cxn modelId="{F242097D-EBB6-8C4D-9067-45F9D2D25DB1}" type="presParOf" srcId="{3C29EFD4-DFB7-D04C-A264-02E124B42E5E}" destId="{7476E597-A4C0-8845-80FF-E2B6B20FD1B5}" srcOrd="2" destOrd="0" presId="urn:microsoft.com/office/officeart/2005/8/layout/process4"/>
    <dgm:cxn modelId="{655F843D-D326-2B46-B5AF-8C0F13C65CE1}" type="presParOf" srcId="{7476E597-A4C0-8845-80FF-E2B6B20FD1B5}" destId="{EB4BF995-C285-D442-B19B-05D99E5C8524}" srcOrd="0" destOrd="0" presId="urn:microsoft.com/office/officeart/2005/8/layout/process4"/>
    <dgm:cxn modelId="{AE6CE96C-B9C3-0F41-B72A-791E4C9B6F1E}" type="presParOf" srcId="{7476E597-A4C0-8845-80FF-E2B6B20FD1B5}" destId="{AB201647-11AA-FB41-8294-A20996B8C47C}" srcOrd="1" destOrd="0" presId="urn:microsoft.com/office/officeart/2005/8/layout/process4"/>
    <dgm:cxn modelId="{A0BAD3CA-6C76-B64A-9879-3EC84AD5F66D}" type="presParOf" srcId="{7476E597-A4C0-8845-80FF-E2B6B20FD1B5}" destId="{E2E5FA03-AF85-B94B-AE26-06CBD85E92F3}" srcOrd="2" destOrd="0" presId="urn:microsoft.com/office/officeart/2005/8/layout/process4"/>
    <dgm:cxn modelId="{CF972D62-D296-824A-B4C1-FA204AD1ED71}" type="presParOf" srcId="{E2E5FA03-AF85-B94B-AE26-06CBD85E92F3}" destId="{201E84A6-3F54-604F-900C-BDF167EB11F8}" srcOrd="0" destOrd="0" presId="urn:microsoft.com/office/officeart/2005/8/layout/process4"/>
    <dgm:cxn modelId="{3DD458E0-75DA-D348-AF82-E22059648A81}" type="presParOf" srcId="{E2E5FA03-AF85-B94B-AE26-06CBD85E92F3}" destId="{BDE427D9-8E86-DB4C-B2DB-DAAC01E0E681}" srcOrd="1" destOrd="0" presId="urn:microsoft.com/office/officeart/2005/8/layout/process4"/>
    <dgm:cxn modelId="{2F4F1D76-930F-7348-9B27-474CE419F256}" type="presParOf" srcId="{E2E5FA03-AF85-B94B-AE26-06CBD85E92F3}" destId="{FE11AB8D-1348-DC45-89F3-DB43563B0FF2}" srcOrd="2" destOrd="0" presId="urn:microsoft.com/office/officeart/2005/8/layout/process4"/>
    <dgm:cxn modelId="{51126C7C-23E8-C045-BE52-F52AF641913E}" type="presParOf" srcId="{E2E5FA03-AF85-B94B-AE26-06CBD85E92F3}" destId="{F83A0955-9F1A-A947-B58B-1F770916164C}" srcOrd="3" destOrd="0" presId="urn:microsoft.com/office/officeart/2005/8/layout/process4"/>
    <dgm:cxn modelId="{067E7DAC-552B-6044-AF4B-F6C9C026B3DD}" type="presParOf" srcId="{E2E5FA03-AF85-B94B-AE26-06CBD85E92F3}" destId="{846BD58A-F79F-A543-B20B-8DE5B1F668E4}" srcOrd="4" destOrd="0" presId="urn:microsoft.com/office/officeart/2005/8/layout/process4"/>
    <dgm:cxn modelId="{ED0A0F5A-4951-9540-B259-85472E983DC9}" type="presParOf" srcId="{3C29EFD4-DFB7-D04C-A264-02E124B42E5E}" destId="{4E6E24BA-55E3-134B-9310-F6475811BC27}" srcOrd="3" destOrd="0" presId="urn:microsoft.com/office/officeart/2005/8/layout/process4"/>
    <dgm:cxn modelId="{2D9389E5-59A1-1347-B001-50BA86887547}" type="presParOf" srcId="{3C29EFD4-DFB7-D04C-A264-02E124B42E5E}" destId="{96617251-35C3-A147-9888-0F7E1FEE1A37}" srcOrd="4" destOrd="0" presId="urn:microsoft.com/office/officeart/2005/8/layout/process4"/>
    <dgm:cxn modelId="{A989EBBF-7D69-6145-8137-402DECD5514D}" type="presParOf" srcId="{96617251-35C3-A147-9888-0F7E1FEE1A37}" destId="{31A4CF95-CD3A-5943-86E9-1C500650DEAA}" srcOrd="0" destOrd="0" presId="urn:microsoft.com/office/officeart/2005/8/layout/process4"/>
    <dgm:cxn modelId="{4A5BF1FA-21F0-6D43-B619-89027927BF25}" type="presParOf" srcId="{96617251-35C3-A147-9888-0F7E1FEE1A37}" destId="{244ED171-A8A9-0245-9080-1C73E59A53BE}" srcOrd="1" destOrd="0" presId="urn:microsoft.com/office/officeart/2005/8/layout/process4"/>
    <dgm:cxn modelId="{20A73171-A8B1-644A-84F1-A693396325FE}" type="presParOf" srcId="{96617251-35C3-A147-9888-0F7E1FEE1A37}" destId="{280FF0D4-C492-1449-8894-B0F6C19E3C72}" srcOrd="2" destOrd="0" presId="urn:microsoft.com/office/officeart/2005/8/layout/process4"/>
    <dgm:cxn modelId="{480CD323-C5C3-DA44-A5A7-10EB1ADB737B}" type="presParOf" srcId="{280FF0D4-C492-1449-8894-B0F6C19E3C72}" destId="{D0A8E77F-9D8B-A54C-9722-599BE07D3ABD}" srcOrd="0" destOrd="0" presId="urn:microsoft.com/office/officeart/2005/8/layout/process4"/>
    <dgm:cxn modelId="{3E8E69E6-493F-E04F-ADB7-C585DB080166}" type="presParOf" srcId="{280FF0D4-C492-1449-8894-B0F6C19E3C72}" destId="{FF743F5D-DEBB-6E4A-9C98-54706A4EBBD5}" srcOrd="1" destOrd="0" presId="urn:microsoft.com/office/officeart/2005/8/layout/process4"/>
    <dgm:cxn modelId="{E5646CE0-629B-AB43-954E-4F3273860D09}" type="presParOf" srcId="{280FF0D4-C492-1449-8894-B0F6C19E3C72}" destId="{6A3DB751-10F3-A142-B509-2C6685E4AB06}" srcOrd="2" destOrd="0" presId="urn:microsoft.com/office/officeart/2005/8/layout/process4"/>
    <dgm:cxn modelId="{291F5D63-96D1-7540-8BC1-723AEB26C6D3}" type="presParOf" srcId="{280FF0D4-C492-1449-8894-B0F6C19E3C72}" destId="{936F3885-18D2-5945-81A5-183F6FE562A5}" srcOrd="3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B3A95D2-6271-1D46-B883-160A1A715ADB}" type="doc">
      <dgm:prSet loTypeId="urn:microsoft.com/office/officeart/2008/layout/RadialCluster" loCatId="icon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4BA785E4-6178-E043-A8AC-561864895FE5}">
      <dgm:prSet/>
      <dgm:spPr/>
      <dgm:t>
        <a:bodyPr/>
        <a:lstStyle/>
        <a:p>
          <a:r>
            <a:rPr lang="en-US" dirty="0"/>
            <a:t>Debugging</a:t>
          </a:r>
        </a:p>
      </dgm:t>
    </dgm:pt>
    <dgm:pt modelId="{BE45FF53-53AD-C94F-98C5-FBC7BFDCEDF5}" type="parTrans" cxnId="{C3E1BB90-7C5F-FA4A-9CDB-EB175E3AC7D0}">
      <dgm:prSet/>
      <dgm:spPr/>
      <dgm:t>
        <a:bodyPr/>
        <a:lstStyle/>
        <a:p>
          <a:endParaRPr lang="en-US"/>
        </a:p>
      </dgm:t>
    </dgm:pt>
    <dgm:pt modelId="{33B9BFFE-9D53-264E-AB9D-3C04EBF3D5E5}" type="sibTrans" cxnId="{C3E1BB90-7C5F-FA4A-9CDB-EB175E3AC7D0}">
      <dgm:prSet/>
      <dgm:spPr/>
      <dgm:t>
        <a:bodyPr/>
        <a:lstStyle/>
        <a:p>
          <a:endParaRPr lang="en-US"/>
        </a:p>
      </dgm:t>
    </dgm:pt>
    <dgm:pt modelId="{9D18487E-058D-3449-ABB6-7252DDB05FA1}">
      <dgm:prSet/>
      <dgm:spPr/>
      <dgm:t>
        <a:bodyPr/>
        <a:lstStyle/>
        <a:p>
          <a:r>
            <a:rPr lang="en-US" dirty="0"/>
            <a:t>Slack participation</a:t>
          </a:r>
        </a:p>
      </dgm:t>
    </dgm:pt>
    <dgm:pt modelId="{92C09ABD-3159-6C4B-AD2E-FD45BAC7994B}" type="parTrans" cxnId="{63207227-7F5D-C74B-803E-D58C132CCE65}">
      <dgm:prSet/>
      <dgm:spPr/>
      <dgm:t>
        <a:bodyPr/>
        <a:lstStyle/>
        <a:p>
          <a:endParaRPr lang="en-US"/>
        </a:p>
      </dgm:t>
    </dgm:pt>
    <dgm:pt modelId="{8885351D-446E-BA40-A37A-38084A86B613}" type="sibTrans" cxnId="{63207227-7F5D-C74B-803E-D58C132CCE65}">
      <dgm:prSet/>
      <dgm:spPr/>
      <dgm:t>
        <a:bodyPr/>
        <a:lstStyle/>
        <a:p>
          <a:endParaRPr lang="en-US"/>
        </a:p>
      </dgm:t>
    </dgm:pt>
    <dgm:pt modelId="{D59B0D8C-E5B4-2542-81FF-DB393BBDB7B7}">
      <dgm:prSet/>
      <dgm:spPr/>
      <dgm:t>
        <a:bodyPr/>
        <a:lstStyle/>
        <a:p>
          <a:r>
            <a:rPr lang="en-US" dirty="0"/>
            <a:t>Community involvement</a:t>
          </a:r>
        </a:p>
      </dgm:t>
    </dgm:pt>
    <dgm:pt modelId="{622E7A8A-5E8A-A541-8CBF-DCA5E208ADC3}" type="parTrans" cxnId="{27C6B35E-64C3-324C-9692-3F81412A4ACA}">
      <dgm:prSet/>
      <dgm:spPr/>
      <dgm:t>
        <a:bodyPr/>
        <a:lstStyle/>
        <a:p>
          <a:endParaRPr lang="en-US"/>
        </a:p>
      </dgm:t>
    </dgm:pt>
    <dgm:pt modelId="{624F0142-B321-E24D-9693-E26D3E6CCD85}" type="sibTrans" cxnId="{27C6B35E-64C3-324C-9692-3F81412A4ACA}">
      <dgm:prSet/>
      <dgm:spPr/>
      <dgm:t>
        <a:bodyPr/>
        <a:lstStyle/>
        <a:p>
          <a:endParaRPr lang="en-US"/>
        </a:p>
      </dgm:t>
    </dgm:pt>
    <dgm:pt modelId="{1BB1493A-FBEF-6040-8157-E34039D6FE7E}">
      <dgm:prSet/>
      <dgm:spPr/>
      <dgm:t>
        <a:bodyPr/>
        <a:lstStyle/>
        <a:p>
          <a:r>
            <a:rPr lang="en-US" dirty="0"/>
            <a:t>Course evaluations and surveys </a:t>
          </a:r>
        </a:p>
      </dgm:t>
    </dgm:pt>
    <dgm:pt modelId="{20824145-2DD2-F541-A77C-53EBBC6707E6}" type="parTrans" cxnId="{5E5C99E6-95CA-7D49-BDB3-CBE93B321731}">
      <dgm:prSet/>
      <dgm:spPr/>
      <dgm:t>
        <a:bodyPr/>
        <a:lstStyle/>
        <a:p>
          <a:endParaRPr lang="en-US"/>
        </a:p>
      </dgm:t>
    </dgm:pt>
    <dgm:pt modelId="{D74560F6-30B6-B64E-97A6-E8402BCBA361}" type="sibTrans" cxnId="{5E5C99E6-95CA-7D49-BDB3-CBE93B321731}">
      <dgm:prSet/>
      <dgm:spPr/>
      <dgm:t>
        <a:bodyPr/>
        <a:lstStyle/>
        <a:p>
          <a:endParaRPr lang="en-US"/>
        </a:p>
      </dgm:t>
    </dgm:pt>
    <dgm:pt modelId="{A51199EF-4E28-BB45-ACBD-2389F42FF6E2}">
      <dgm:prSet/>
      <dgm:spPr/>
      <dgm:t>
        <a:bodyPr/>
        <a:lstStyle/>
        <a:p>
          <a:r>
            <a:rPr lang="en-US" dirty="0"/>
            <a:t>Extra Credit</a:t>
          </a:r>
        </a:p>
      </dgm:t>
    </dgm:pt>
    <dgm:pt modelId="{76EF6AC3-739E-9546-B0C5-0A2031C3A3A8}" type="parTrans" cxnId="{63249F85-CAF6-694D-A1DD-A792ECB20E43}">
      <dgm:prSet/>
      <dgm:spPr/>
      <dgm:t>
        <a:bodyPr/>
        <a:lstStyle/>
        <a:p>
          <a:endParaRPr lang="en-US"/>
        </a:p>
      </dgm:t>
    </dgm:pt>
    <dgm:pt modelId="{6D16701B-38A5-D14D-AFAE-6E9DFA22A5B6}" type="sibTrans" cxnId="{63249F85-CAF6-694D-A1DD-A792ECB20E43}">
      <dgm:prSet/>
      <dgm:spPr/>
      <dgm:t>
        <a:bodyPr/>
        <a:lstStyle/>
        <a:p>
          <a:endParaRPr lang="en-US"/>
        </a:p>
      </dgm:t>
    </dgm:pt>
    <dgm:pt modelId="{5DBCC458-34EB-4B40-92D4-096F2B1E8BE4}" type="pres">
      <dgm:prSet presAssocID="{CB3A95D2-6271-1D46-B883-160A1A715ADB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9A9CA635-9DAF-9949-8183-4D7F67D8029C}" type="pres">
      <dgm:prSet presAssocID="{A51199EF-4E28-BB45-ACBD-2389F42FF6E2}" presName="singleCycle" presStyleCnt="0"/>
      <dgm:spPr/>
    </dgm:pt>
    <dgm:pt modelId="{D443D59F-9DBE-C848-AE2D-4556AC6BFE5A}" type="pres">
      <dgm:prSet presAssocID="{A51199EF-4E28-BB45-ACBD-2389F42FF6E2}" presName="singleCenter" presStyleLbl="node1" presStyleIdx="0" presStyleCnt="5">
        <dgm:presLayoutVars>
          <dgm:chMax val="7"/>
          <dgm:chPref val="7"/>
        </dgm:presLayoutVars>
      </dgm:prSet>
      <dgm:spPr/>
    </dgm:pt>
    <dgm:pt modelId="{94D64E69-FE7E-B041-A70C-CD0D8856DB79}" type="pres">
      <dgm:prSet presAssocID="{BE45FF53-53AD-C94F-98C5-FBC7BFDCEDF5}" presName="Name56" presStyleLbl="parChTrans1D2" presStyleIdx="0" presStyleCnt="4"/>
      <dgm:spPr/>
    </dgm:pt>
    <dgm:pt modelId="{04128DCE-4CFB-EC4B-B9C9-8C7A18B28BFA}" type="pres">
      <dgm:prSet presAssocID="{4BA785E4-6178-E043-A8AC-561864895FE5}" presName="text0" presStyleLbl="node1" presStyleIdx="1" presStyleCnt="5" custScaleX="226298">
        <dgm:presLayoutVars>
          <dgm:bulletEnabled val="1"/>
        </dgm:presLayoutVars>
      </dgm:prSet>
      <dgm:spPr/>
    </dgm:pt>
    <dgm:pt modelId="{6EC58953-FD5F-8C49-A55D-C423DE5E6301}" type="pres">
      <dgm:prSet presAssocID="{92C09ABD-3159-6C4B-AD2E-FD45BAC7994B}" presName="Name56" presStyleLbl="parChTrans1D2" presStyleIdx="1" presStyleCnt="4"/>
      <dgm:spPr/>
    </dgm:pt>
    <dgm:pt modelId="{154DDE68-4B28-A340-BF55-EEA76FD88050}" type="pres">
      <dgm:prSet presAssocID="{9D18487E-058D-3449-ABB6-7252DDB05FA1}" presName="text0" presStyleLbl="node1" presStyleIdx="2" presStyleCnt="5" custScaleX="169281">
        <dgm:presLayoutVars>
          <dgm:bulletEnabled val="1"/>
        </dgm:presLayoutVars>
      </dgm:prSet>
      <dgm:spPr/>
    </dgm:pt>
    <dgm:pt modelId="{03EFEDE2-307E-9948-800C-9D4845E26635}" type="pres">
      <dgm:prSet presAssocID="{622E7A8A-5E8A-A541-8CBF-DCA5E208ADC3}" presName="Name56" presStyleLbl="parChTrans1D2" presStyleIdx="2" presStyleCnt="4"/>
      <dgm:spPr/>
    </dgm:pt>
    <dgm:pt modelId="{223071A4-EE58-B44F-9E08-44301BF504B9}" type="pres">
      <dgm:prSet presAssocID="{D59B0D8C-E5B4-2542-81FF-DB393BBDB7B7}" presName="text0" presStyleLbl="node1" presStyleIdx="3" presStyleCnt="5" custScaleX="232147">
        <dgm:presLayoutVars>
          <dgm:bulletEnabled val="1"/>
        </dgm:presLayoutVars>
      </dgm:prSet>
      <dgm:spPr/>
    </dgm:pt>
    <dgm:pt modelId="{40559EC2-7E37-734D-B863-6595E8145D5D}" type="pres">
      <dgm:prSet presAssocID="{20824145-2DD2-F541-A77C-53EBBC6707E6}" presName="Name56" presStyleLbl="parChTrans1D2" presStyleIdx="3" presStyleCnt="4"/>
      <dgm:spPr/>
    </dgm:pt>
    <dgm:pt modelId="{A20D0608-30AB-604D-B1F5-BCB8C61048FD}" type="pres">
      <dgm:prSet presAssocID="{1BB1493A-FBEF-6040-8157-E34039D6FE7E}" presName="text0" presStyleLbl="node1" presStyleIdx="4" presStyleCnt="5" custScaleX="172352">
        <dgm:presLayoutVars>
          <dgm:bulletEnabled val="1"/>
        </dgm:presLayoutVars>
      </dgm:prSet>
      <dgm:spPr/>
    </dgm:pt>
  </dgm:ptLst>
  <dgm:cxnLst>
    <dgm:cxn modelId="{01DC3907-67D1-1B44-AA81-0D2F32460864}" type="presOf" srcId="{CB3A95D2-6271-1D46-B883-160A1A715ADB}" destId="{5DBCC458-34EB-4B40-92D4-096F2B1E8BE4}" srcOrd="0" destOrd="0" presId="urn:microsoft.com/office/officeart/2008/layout/RadialCluster"/>
    <dgm:cxn modelId="{3F451E1F-8E45-724E-B91B-52BE6F8993A8}" type="presOf" srcId="{1BB1493A-FBEF-6040-8157-E34039D6FE7E}" destId="{A20D0608-30AB-604D-B1F5-BCB8C61048FD}" srcOrd="0" destOrd="0" presId="urn:microsoft.com/office/officeart/2008/layout/RadialCluster"/>
    <dgm:cxn modelId="{24573C22-A0DF-9C40-8A8D-E0A76AE8B3B6}" type="presOf" srcId="{BE45FF53-53AD-C94F-98C5-FBC7BFDCEDF5}" destId="{94D64E69-FE7E-B041-A70C-CD0D8856DB79}" srcOrd="0" destOrd="0" presId="urn:microsoft.com/office/officeart/2008/layout/RadialCluster"/>
    <dgm:cxn modelId="{63207227-7F5D-C74B-803E-D58C132CCE65}" srcId="{A51199EF-4E28-BB45-ACBD-2389F42FF6E2}" destId="{9D18487E-058D-3449-ABB6-7252DDB05FA1}" srcOrd="1" destOrd="0" parTransId="{92C09ABD-3159-6C4B-AD2E-FD45BAC7994B}" sibTransId="{8885351D-446E-BA40-A37A-38084A86B613}"/>
    <dgm:cxn modelId="{27C6B35E-64C3-324C-9692-3F81412A4ACA}" srcId="{A51199EF-4E28-BB45-ACBD-2389F42FF6E2}" destId="{D59B0D8C-E5B4-2542-81FF-DB393BBDB7B7}" srcOrd="2" destOrd="0" parTransId="{622E7A8A-5E8A-A541-8CBF-DCA5E208ADC3}" sibTransId="{624F0142-B321-E24D-9693-E26D3E6CCD85}"/>
    <dgm:cxn modelId="{63249F85-CAF6-694D-A1DD-A792ECB20E43}" srcId="{CB3A95D2-6271-1D46-B883-160A1A715ADB}" destId="{A51199EF-4E28-BB45-ACBD-2389F42FF6E2}" srcOrd="0" destOrd="0" parTransId="{76EF6AC3-739E-9546-B0C5-0A2031C3A3A8}" sibTransId="{6D16701B-38A5-D14D-AFAE-6E9DFA22A5B6}"/>
    <dgm:cxn modelId="{7390D28D-24A3-E848-8E52-48C929D990AB}" type="presOf" srcId="{D59B0D8C-E5B4-2542-81FF-DB393BBDB7B7}" destId="{223071A4-EE58-B44F-9E08-44301BF504B9}" srcOrd="0" destOrd="0" presId="urn:microsoft.com/office/officeart/2008/layout/RadialCluster"/>
    <dgm:cxn modelId="{C3E1BB90-7C5F-FA4A-9CDB-EB175E3AC7D0}" srcId="{A51199EF-4E28-BB45-ACBD-2389F42FF6E2}" destId="{4BA785E4-6178-E043-A8AC-561864895FE5}" srcOrd="0" destOrd="0" parTransId="{BE45FF53-53AD-C94F-98C5-FBC7BFDCEDF5}" sibTransId="{33B9BFFE-9D53-264E-AB9D-3C04EBF3D5E5}"/>
    <dgm:cxn modelId="{FC251594-55CF-B049-9CD1-B886CC3C5C85}" type="presOf" srcId="{20824145-2DD2-F541-A77C-53EBBC6707E6}" destId="{40559EC2-7E37-734D-B863-6595E8145D5D}" srcOrd="0" destOrd="0" presId="urn:microsoft.com/office/officeart/2008/layout/RadialCluster"/>
    <dgm:cxn modelId="{B0EA189A-FBB2-1544-A6E7-A5A9F93CCC00}" type="presOf" srcId="{A51199EF-4E28-BB45-ACBD-2389F42FF6E2}" destId="{D443D59F-9DBE-C848-AE2D-4556AC6BFE5A}" srcOrd="0" destOrd="0" presId="urn:microsoft.com/office/officeart/2008/layout/RadialCluster"/>
    <dgm:cxn modelId="{3ECD36AF-6E4D-B047-A98A-60FA626A631C}" type="presOf" srcId="{9D18487E-058D-3449-ABB6-7252DDB05FA1}" destId="{154DDE68-4B28-A340-BF55-EEA76FD88050}" srcOrd="0" destOrd="0" presId="urn:microsoft.com/office/officeart/2008/layout/RadialCluster"/>
    <dgm:cxn modelId="{4B51CDB5-3EE6-E841-B6B9-5097ECE01AB2}" type="presOf" srcId="{4BA785E4-6178-E043-A8AC-561864895FE5}" destId="{04128DCE-4CFB-EC4B-B9C9-8C7A18B28BFA}" srcOrd="0" destOrd="0" presId="urn:microsoft.com/office/officeart/2008/layout/RadialCluster"/>
    <dgm:cxn modelId="{F81EBCBD-39C3-9A44-A581-F0849F9B42D7}" type="presOf" srcId="{622E7A8A-5E8A-A541-8CBF-DCA5E208ADC3}" destId="{03EFEDE2-307E-9948-800C-9D4845E26635}" srcOrd="0" destOrd="0" presId="urn:microsoft.com/office/officeart/2008/layout/RadialCluster"/>
    <dgm:cxn modelId="{5E5C99E6-95CA-7D49-BDB3-CBE93B321731}" srcId="{A51199EF-4E28-BB45-ACBD-2389F42FF6E2}" destId="{1BB1493A-FBEF-6040-8157-E34039D6FE7E}" srcOrd="3" destOrd="0" parTransId="{20824145-2DD2-F541-A77C-53EBBC6707E6}" sibTransId="{D74560F6-30B6-B64E-97A6-E8402BCBA361}"/>
    <dgm:cxn modelId="{88CC34ED-CB65-7040-82BA-C85DB409C17B}" type="presOf" srcId="{92C09ABD-3159-6C4B-AD2E-FD45BAC7994B}" destId="{6EC58953-FD5F-8C49-A55D-C423DE5E6301}" srcOrd="0" destOrd="0" presId="urn:microsoft.com/office/officeart/2008/layout/RadialCluster"/>
    <dgm:cxn modelId="{EC5454D9-8D1B-9A4B-9853-6CDB5B5A66CE}" type="presParOf" srcId="{5DBCC458-34EB-4B40-92D4-096F2B1E8BE4}" destId="{9A9CA635-9DAF-9949-8183-4D7F67D8029C}" srcOrd="0" destOrd="0" presId="urn:microsoft.com/office/officeart/2008/layout/RadialCluster"/>
    <dgm:cxn modelId="{26D7CA64-4321-0847-A223-5093E49F8EB1}" type="presParOf" srcId="{9A9CA635-9DAF-9949-8183-4D7F67D8029C}" destId="{D443D59F-9DBE-C848-AE2D-4556AC6BFE5A}" srcOrd="0" destOrd="0" presId="urn:microsoft.com/office/officeart/2008/layout/RadialCluster"/>
    <dgm:cxn modelId="{C7C8E03C-5D51-C74E-B4E3-8A91071D981E}" type="presParOf" srcId="{9A9CA635-9DAF-9949-8183-4D7F67D8029C}" destId="{94D64E69-FE7E-B041-A70C-CD0D8856DB79}" srcOrd="1" destOrd="0" presId="urn:microsoft.com/office/officeart/2008/layout/RadialCluster"/>
    <dgm:cxn modelId="{F544BEAA-7B93-0248-B765-61294651659D}" type="presParOf" srcId="{9A9CA635-9DAF-9949-8183-4D7F67D8029C}" destId="{04128DCE-4CFB-EC4B-B9C9-8C7A18B28BFA}" srcOrd="2" destOrd="0" presId="urn:microsoft.com/office/officeart/2008/layout/RadialCluster"/>
    <dgm:cxn modelId="{D97C9005-0720-4943-B3E2-CE7011A925D8}" type="presParOf" srcId="{9A9CA635-9DAF-9949-8183-4D7F67D8029C}" destId="{6EC58953-FD5F-8C49-A55D-C423DE5E6301}" srcOrd="3" destOrd="0" presId="urn:microsoft.com/office/officeart/2008/layout/RadialCluster"/>
    <dgm:cxn modelId="{460E17E1-685C-0042-9645-7768595B3DBD}" type="presParOf" srcId="{9A9CA635-9DAF-9949-8183-4D7F67D8029C}" destId="{154DDE68-4B28-A340-BF55-EEA76FD88050}" srcOrd="4" destOrd="0" presId="urn:microsoft.com/office/officeart/2008/layout/RadialCluster"/>
    <dgm:cxn modelId="{D3C8A5F9-3955-134D-9213-231CE26DC22E}" type="presParOf" srcId="{9A9CA635-9DAF-9949-8183-4D7F67D8029C}" destId="{03EFEDE2-307E-9948-800C-9D4845E26635}" srcOrd="5" destOrd="0" presId="urn:microsoft.com/office/officeart/2008/layout/RadialCluster"/>
    <dgm:cxn modelId="{D1E0AD3F-38E8-9349-A33F-7D2A9BB4B7D1}" type="presParOf" srcId="{9A9CA635-9DAF-9949-8183-4D7F67D8029C}" destId="{223071A4-EE58-B44F-9E08-44301BF504B9}" srcOrd="6" destOrd="0" presId="urn:microsoft.com/office/officeart/2008/layout/RadialCluster"/>
    <dgm:cxn modelId="{DCBBDB16-5A05-694B-9E5B-3FEE87F51F54}" type="presParOf" srcId="{9A9CA635-9DAF-9949-8183-4D7F67D8029C}" destId="{40559EC2-7E37-734D-B863-6595E8145D5D}" srcOrd="7" destOrd="0" presId="urn:microsoft.com/office/officeart/2008/layout/RadialCluster"/>
    <dgm:cxn modelId="{D4B57E84-F972-E54E-99C5-522311E289DF}" type="presParOf" srcId="{9A9CA635-9DAF-9949-8183-4D7F67D8029C}" destId="{A20D0608-30AB-604D-B1F5-BCB8C61048FD}" srcOrd="8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F0AD71F-AC5D-4B4D-8B0B-E2A4DCB07BA2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34420964-D22D-45F7-B8A6-D53B7E0C9AF2}">
      <dgm:prSet/>
      <dgm:spPr/>
      <dgm:t>
        <a:bodyPr/>
        <a:lstStyle/>
        <a:p>
          <a:r>
            <a:rPr lang="en-US"/>
            <a:t>On-demand usage (self-service usage)</a:t>
          </a:r>
        </a:p>
      </dgm:t>
    </dgm:pt>
    <dgm:pt modelId="{10184A9F-EF06-4CBC-80A0-E0A9547CC154}" type="parTrans" cxnId="{90311192-6D89-4521-B766-FD6D3C077637}">
      <dgm:prSet/>
      <dgm:spPr/>
      <dgm:t>
        <a:bodyPr/>
        <a:lstStyle/>
        <a:p>
          <a:endParaRPr lang="en-US"/>
        </a:p>
      </dgm:t>
    </dgm:pt>
    <dgm:pt modelId="{9302F386-860F-40AA-8502-E96920B4CD3F}" type="sibTrans" cxnId="{90311192-6D89-4521-B766-FD6D3C077637}">
      <dgm:prSet/>
      <dgm:spPr/>
      <dgm:t>
        <a:bodyPr/>
        <a:lstStyle/>
        <a:p>
          <a:endParaRPr lang="en-US"/>
        </a:p>
      </dgm:t>
    </dgm:pt>
    <dgm:pt modelId="{0347C163-D51E-42A1-9339-7742766D8614}">
      <dgm:prSet/>
      <dgm:spPr/>
      <dgm:t>
        <a:bodyPr/>
        <a:lstStyle/>
        <a:p>
          <a:r>
            <a:rPr lang="en-US"/>
            <a:t>Ubiquitous* access</a:t>
          </a:r>
        </a:p>
      </dgm:t>
    </dgm:pt>
    <dgm:pt modelId="{10B0DFAE-C328-4700-8C3A-2BA02221E692}" type="parTrans" cxnId="{06B9948C-ADE0-49D6-AD4D-9448B177FEA9}">
      <dgm:prSet/>
      <dgm:spPr/>
      <dgm:t>
        <a:bodyPr/>
        <a:lstStyle/>
        <a:p>
          <a:endParaRPr lang="en-US"/>
        </a:p>
      </dgm:t>
    </dgm:pt>
    <dgm:pt modelId="{9DB2A652-BA82-4019-9F96-C97C92491441}" type="sibTrans" cxnId="{06B9948C-ADE0-49D6-AD4D-9448B177FEA9}">
      <dgm:prSet/>
      <dgm:spPr/>
      <dgm:t>
        <a:bodyPr/>
        <a:lstStyle/>
        <a:p>
          <a:endParaRPr lang="en-US"/>
        </a:p>
      </dgm:t>
    </dgm:pt>
    <dgm:pt modelId="{4C0F6FF4-0832-46F8-8B69-CAA5490ECC0F}">
      <dgm:prSet/>
      <dgm:spPr/>
      <dgm:t>
        <a:bodyPr/>
        <a:lstStyle/>
        <a:p>
          <a:r>
            <a:rPr lang="en-US"/>
            <a:t>Multitenancy (resource pooling)</a:t>
          </a:r>
        </a:p>
      </dgm:t>
    </dgm:pt>
    <dgm:pt modelId="{E384EC02-B800-49C5-B414-9ACAEF3F3F77}" type="parTrans" cxnId="{2C8C78DD-34C7-4E59-BB20-55B08B4010FF}">
      <dgm:prSet/>
      <dgm:spPr/>
      <dgm:t>
        <a:bodyPr/>
        <a:lstStyle/>
        <a:p>
          <a:endParaRPr lang="en-US"/>
        </a:p>
      </dgm:t>
    </dgm:pt>
    <dgm:pt modelId="{B74EA698-8290-494D-AD43-B5E115DA8606}" type="sibTrans" cxnId="{2C8C78DD-34C7-4E59-BB20-55B08B4010FF}">
      <dgm:prSet/>
      <dgm:spPr/>
      <dgm:t>
        <a:bodyPr/>
        <a:lstStyle/>
        <a:p>
          <a:endParaRPr lang="en-US"/>
        </a:p>
      </dgm:t>
    </dgm:pt>
    <dgm:pt modelId="{39D81027-9464-41A0-86A2-8352D3799368}">
      <dgm:prSet/>
      <dgm:spPr/>
      <dgm:t>
        <a:bodyPr/>
        <a:lstStyle/>
        <a:p>
          <a:r>
            <a:rPr lang="en-US"/>
            <a:t>Elasticity</a:t>
          </a:r>
        </a:p>
      </dgm:t>
    </dgm:pt>
    <dgm:pt modelId="{09758DB3-4CE4-4B11-B6EA-C3310D451ADB}" type="parTrans" cxnId="{0865CD41-9387-4EA5-BE86-689871007F51}">
      <dgm:prSet/>
      <dgm:spPr/>
      <dgm:t>
        <a:bodyPr/>
        <a:lstStyle/>
        <a:p>
          <a:endParaRPr lang="en-US"/>
        </a:p>
      </dgm:t>
    </dgm:pt>
    <dgm:pt modelId="{F0D534ED-44AB-4160-BA8C-1DC883F0D862}" type="sibTrans" cxnId="{0865CD41-9387-4EA5-BE86-689871007F51}">
      <dgm:prSet/>
      <dgm:spPr/>
      <dgm:t>
        <a:bodyPr/>
        <a:lstStyle/>
        <a:p>
          <a:endParaRPr lang="en-US"/>
        </a:p>
      </dgm:t>
    </dgm:pt>
    <dgm:pt modelId="{54E242D6-FC1C-4734-AA7D-7977F3908E97}">
      <dgm:prSet/>
      <dgm:spPr/>
      <dgm:t>
        <a:bodyPr/>
        <a:lstStyle/>
        <a:p>
          <a:r>
            <a:rPr lang="en-US"/>
            <a:t>Measured Usage</a:t>
          </a:r>
        </a:p>
      </dgm:t>
    </dgm:pt>
    <dgm:pt modelId="{311C453B-7B40-4855-B3AB-2BD586291966}" type="parTrans" cxnId="{236D47A5-482B-4292-A125-2B63DABC2F25}">
      <dgm:prSet/>
      <dgm:spPr/>
      <dgm:t>
        <a:bodyPr/>
        <a:lstStyle/>
        <a:p>
          <a:endParaRPr lang="en-US"/>
        </a:p>
      </dgm:t>
    </dgm:pt>
    <dgm:pt modelId="{423F48C8-CDCA-4B20-AF0B-0BC7E547D1AA}" type="sibTrans" cxnId="{236D47A5-482B-4292-A125-2B63DABC2F25}">
      <dgm:prSet/>
      <dgm:spPr/>
      <dgm:t>
        <a:bodyPr/>
        <a:lstStyle/>
        <a:p>
          <a:endParaRPr lang="en-US"/>
        </a:p>
      </dgm:t>
    </dgm:pt>
    <dgm:pt modelId="{389A5B71-A77B-4215-91D6-1417F5CDDB4F}">
      <dgm:prSet/>
      <dgm:spPr/>
      <dgm:t>
        <a:bodyPr/>
        <a:lstStyle/>
        <a:p>
          <a:r>
            <a:rPr lang="en-US"/>
            <a:t>Resiliency</a:t>
          </a:r>
        </a:p>
      </dgm:t>
    </dgm:pt>
    <dgm:pt modelId="{1E8243D7-BC42-4011-A4E2-CD27484AAAFE}" type="parTrans" cxnId="{01A16A14-3F49-429A-871E-7CF68A9D6E0C}">
      <dgm:prSet/>
      <dgm:spPr/>
      <dgm:t>
        <a:bodyPr/>
        <a:lstStyle/>
        <a:p>
          <a:endParaRPr lang="en-US"/>
        </a:p>
      </dgm:t>
    </dgm:pt>
    <dgm:pt modelId="{5DBFF2B0-D1F1-430E-ABA1-BCF2E4CE4446}" type="sibTrans" cxnId="{01A16A14-3F49-429A-871E-7CF68A9D6E0C}">
      <dgm:prSet/>
      <dgm:spPr/>
      <dgm:t>
        <a:bodyPr/>
        <a:lstStyle/>
        <a:p>
          <a:endParaRPr lang="en-US"/>
        </a:p>
      </dgm:t>
    </dgm:pt>
    <dgm:pt modelId="{B82F1CB4-988D-E246-9281-9536DF6F97D8}" type="pres">
      <dgm:prSet presAssocID="{DF0AD71F-AC5D-4B4D-8B0B-E2A4DCB07BA2}" presName="vert0" presStyleCnt="0">
        <dgm:presLayoutVars>
          <dgm:dir/>
          <dgm:animOne val="branch"/>
          <dgm:animLvl val="lvl"/>
        </dgm:presLayoutVars>
      </dgm:prSet>
      <dgm:spPr/>
    </dgm:pt>
    <dgm:pt modelId="{DF5837BC-22E5-4B48-A5A7-B8A70915D57C}" type="pres">
      <dgm:prSet presAssocID="{34420964-D22D-45F7-B8A6-D53B7E0C9AF2}" presName="thickLine" presStyleLbl="alignNode1" presStyleIdx="0" presStyleCnt="6"/>
      <dgm:spPr/>
    </dgm:pt>
    <dgm:pt modelId="{67E6438D-67EB-254B-A6E3-7BE58888E181}" type="pres">
      <dgm:prSet presAssocID="{34420964-D22D-45F7-B8A6-D53B7E0C9AF2}" presName="horz1" presStyleCnt="0"/>
      <dgm:spPr/>
    </dgm:pt>
    <dgm:pt modelId="{1C1388C9-E5C6-C24F-A47B-6DE01F35B6A2}" type="pres">
      <dgm:prSet presAssocID="{34420964-D22D-45F7-B8A6-D53B7E0C9AF2}" presName="tx1" presStyleLbl="revTx" presStyleIdx="0" presStyleCnt="6"/>
      <dgm:spPr/>
    </dgm:pt>
    <dgm:pt modelId="{14F4C017-DCA2-FE43-89EA-BB654985CDFD}" type="pres">
      <dgm:prSet presAssocID="{34420964-D22D-45F7-B8A6-D53B7E0C9AF2}" presName="vert1" presStyleCnt="0"/>
      <dgm:spPr/>
    </dgm:pt>
    <dgm:pt modelId="{6ABE09A7-AB4C-9D49-BB5F-0633D38A66F2}" type="pres">
      <dgm:prSet presAssocID="{0347C163-D51E-42A1-9339-7742766D8614}" presName="thickLine" presStyleLbl="alignNode1" presStyleIdx="1" presStyleCnt="6"/>
      <dgm:spPr/>
    </dgm:pt>
    <dgm:pt modelId="{85FE2F32-BE05-5D4F-9AE4-5E0FE8A5C01D}" type="pres">
      <dgm:prSet presAssocID="{0347C163-D51E-42A1-9339-7742766D8614}" presName="horz1" presStyleCnt="0"/>
      <dgm:spPr/>
    </dgm:pt>
    <dgm:pt modelId="{C6BD2270-5679-724F-877E-3B6AB40C3629}" type="pres">
      <dgm:prSet presAssocID="{0347C163-D51E-42A1-9339-7742766D8614}" presName="tx1" presStyleLbl="revTx" presStyleIdx="1" presStyleCnt="6"/>
      <dgm:spPr/>
    </dgm:pt>
    <dgm:pt modelId="{6A1134C5-0789-C543-A4CF-064A74ABC509}" type="pres">
      <dgm:prSet presAssocID="{0347C163-D51E-42A1-9339-7742766D8614}" presName="vert1" presStyleCnt="0"/>
      <dgm:spPr/>
    </dgm:pt>
    <dgm:pt modelId="{411BBD45-A2EC-7F41-AD62-561C8B162662}" type="pres">
      <dgm:prSet presAssocID="{4C0F6FF4-0832-46F8-8B69-CAA5490ECC0F}" presName="thickLine" presStyleLbl="alignNode1" presStyleIdx="2" presStyleCnt="6"/>
      <dgm:spPr/>
    </dgm:pt>
    <dgm:pt modelId="{EBF072B5-3A84-CF4C-B478-FC85511610B5}" type="pres">
      <dgm:prSet presAssocID="{4C0F6FF4-0832-46F8-8B69-CAA5490ECC0F}" presName="horz1" presStyleCnt="0"/>
      <dgm:spPr/>
    </dgm:pt>
    <dgm:pt modelId="{E3456296-B546-CB45-9500-9302FEC887BB}" type="pres">
      <dgm:prSet presAssocID="{4C0F6FF4-0832-46F8-8B69-CAA5490ECC0F}" presName="tx1" presStyleLbl="revTx" presStyleIdx="2" presStyleCnt="6"/>
      <dgm:spPr/>
    </dgm:pt>
    <dgm:pt modelId="{61B0BCA2-30EA-1B46-A3FB-7D9FEE4D70CB}" type="pres">
      <dgm:prSet presAssocID="{4C0F6FF4-0832-46F8-8B69-CAA5490ECC0F}" presName="vert1" presStyleCnt="0"/>
      <dgm:spPr/>
    </dgm:pt>
    <dgm:pt modelId="{1A7E7415-2BAB-644F-AAAE-C7535A8D6DE8}" type="pres">
      <dgm:prSet presAssocID="{39D81027-9464-41A0-86A2-8352D3799368}" presName="thickLine" presStyleLbl="alignNode1" presStyleIdx="3" presStyleCnt="6"/>
      <dgm:spPr/>
    </dgm:pt>
    <dgm:pt modelId="{2F363A03-1DB7-324C-87A1-5DBEB1DE9427}" type="pres">
      <dgm:prSet presAssocID="{39D81027-9464-41A0-86A2-8352D3799368}" presName="horz1" presStyleCnt="0"/>
      <dgm:spPr/>
    </dgm:pt>
    <dgm:pt modelId="{60CFCB8F-A686-054C-8A1B-41557750F680}" type="pres">
      <dgm:prSet presAssocID="{39D81027-9464-41A0-86A2-8352D3799368}" presName="tx1" presStyleLbl="revTx" presStyleIdx="3" presStyleCnt="6"/>
      <dgm:spPr/>
    </dgm:pt>
    <dgm:pt modelId="{BC8E77A2-C8AA-8F4E-99F4-9D03597C2E36}" type="pres">
      <dgm:prSet presAssocID="{39D81027-9464-41A0-86A2-8352D3799368}" presName="vert1" presStyleCnt="0"/>
      <dgm:spPr/>
    </dgm:pt>
    <dgm:pt modelId="{93AA031A-F462-5F49-B44E-4779261301BA}" type="pres">
      <dgm:prSet presAssocID="{54E242D6-FC1C-4734-AA7D-7977F3908E97}" presName="thickLine" presStyleLbl="alignNode1" presStyleIdx="4" presStyleCnt="6"/>
      <dgm:spPr/>
    </dgm:pt>
    <dgm:pt modelId="{D89C8DDA-CAEF-7744-8044-97FCCD414F48}" type="pres">
      <dgm:prSet presAssocID="{54E242D6-FC1C-4734-AA7D-7977F3908E97}" presName="horz1" presStyleCnt="0"/>
      <dgm:spPr/>
    </dgm:pt>
    <dgm:pt modelId="{C6199AF1-C854-BA4B-A932-843F58296791}" type="pres">
      <dgm:prSet presAssocID="{54E242D6-FC1C-4734-AA7D-7977F3908E97}" presName="tx1" presStyleLbl="revTx" presStyleIdx="4" presStyleCnt="6"/>
      <dgm:spPr/>
    </dgm:pt>
    <dgm:pt modelId="{7180BCC7-5038-5747-A60D-A795F171333B}" type="pres">
      <dgm:prSet presAssocID="{54E242D6-FC1C-4734-AA7D-7977F3908E97}" presName="vert1" presStyleCnt="0"/>
      <dgm:spPr/>
    </dgm:pt>
    <dgm:pt modelId="{EC0494A3-DEE6-D24A-A5C8-0B5BC9B6FD19}" type="pres">
      <dgm:prSet presAssocID="{389A5B71-A77B-4215-91D6-1417F5CDDB4F}" presName="thickLine" presStyleLbl="alignNode1" presStyleIdx="5" presStyleCnt="6"/>
      <dgm:spPr/>
    </dgm:pt>
    <dgm:pt modelId="{C0B2560D-C126-7C47-A64F-D008D2D99EAA}" type="pres">
      <dgm:prSet presAssocID="{389A5B71-A77B-4215-91D6-1417F5CDDB4F}" presName="horz1" presStyleCnt="0"/>
      <dgm:spPr/>
    </dgm:pt>
    <dgm:pt modelId="{722350EA-9852-DD4D-81EC-910A422E5DD4}" type="pres">
      <dgm:prSet presAssocID="{389A5B71-A77B-4215-91D6-1417F5CDDB4F}" presName="tx1" presStyleLbl="revTx" presStyleIdx="5" presStyleCnt="6"/>
      <dgm:spPr/>
    </dgm:pt>
    <dgm:pt modelId="{77790ADC-DFC7-9E42-8CB1-767BD5FA1CA4}" type="pres">
      <dgm:prSet presAssocID="{389A5B71-A77B-4215-91D6-1417F5CDDB4F}" presName="vert1" presStyleCnt="0"/>
      <dgm:spPr/>
    </dgm:pt>
  </dgm:ptLst>
  <dgm:cxnLst>
    <dgm:cxn modelId="{01A16A14-3F49-429A-871E-7CF68A9D6E0C}" srcId="{DF0AD71F-AC5D-4B4D-8B0B-E2A4DCB07BA2}" destId="{389A5B71-A77B-4215-91D6-1417F5CDDB4F}" srcOrd="5" destOrd="0" parTransId="{1E8243D7-BC42-4011-A4E2-CD27484AAAFE}" sibTransId="{5DBFF2B0-D1F1-430E-ABA1-BCF2E4CE4446}"/>
    <dgm:cxn modelId="{977FD935-DC0C-7C4B-9968-2212D7FAB71E}" type="presOf" srcId="{4C0F6FF4-0832-46F8-8B69-CAA5490ECC0F}" destId="{E3456296-B546-CB45-9500-9302FEC887BB}" srcOrd="0" destOrd="0" presId="urn:microsoft.com/office/officeart/2008/layout/LinedList"/>
    <dgm:cxn modelId="{0865CD41-9387-4EA5-BE86-689871007F51}" srcId="{DF0AD71F-AC5D-4B4D-8B0B-E2A4DCB07BA2}" destId="{39D81027-9464-41A0-86A2-8352D3799368}" srcOrd="3" destOrd="0" parTransId="{09758DB3-4CE4-4B11-B6EA-C3310D451ADB}" sibTransId="{F0D534ED-44AB-4160-BA8C-1DC883F0D862}"/>
    <dgm:cxn modelId="{E75C776A-ADC2-DE4F-9DB6-CC8101217FDD}" type="presOf" srcId="{34420964-D22D-45F7-B8A6-D53B7E0C9AF2}" destId="{1C1388C9-E5C6-C24F-A47B-6DE01F35B6A2}" srcOrd="0" destOrd="0" presId="urn:microsoft.com/office/officeart/2008/layout/LinedList"/>
    <dgm:cxn modelId="{3728606F-226C-444F-B439-C688C4E8E615}" type="presOf" srcId="{54E242D6-FC1C-4734-AA7D-7977F3908E97}" destId="{C6199AF1-C854-BA4B-A932-843F58296791}" srcOrd="0" destOrd="0" presId="urn:microsoft.com/office/officeart/2008/layout/LinedList"/>
    <dgm:cxn modelId="{F7373A78-3AAC-5542-95E4-B5275B1AB7FE}" type="presOf" srcId="{389A5B71-A77B-4215-91D6-1417F5CDDB4F}" destId="{722350EA-9852-DD4D-81EC-910A422E5DD4}" srcOrd="0" destOrd="0" presId="urn:microsoft.com/office/officeart/2008/layout/LinedList"/>
    <dgm:cxn modelId="{F8681282-3C32-4249-9177-AE15D54CF2F6}" type="presOf" srcId="{39D81027-9464-41A0-86A2-8352D3799368}" destId="{60CFCB8F-A686-054C-8A1B-41557750F680}" srcOrd="0" destOrd="0" presId="urn:microsoft.com/office/officeart/2008/layout/LinedList"/>
    <dgm:cxn modelId="{D317CC84-2BDC-2249-86A4-D327B2CE6A0E}" type="presOf" srcId="{0347C163-D51E-42A1-9339-7742766D8614}" destId="{C6BD2270-5679-724F-877E-3B6AB40C3629}" srcOrd="0" destOrd="0" presId="urn:microsoft.com/office/officeart/2008/layout/LinedList"/>
    <dgm:cxn modelId="{06B9948C-ADE0-49D6-AD4D-9448B177FEA9}" srcId="{DF0AD71F-AC5D-4B4D-8B0B-E2A4DCB07BA2}" destId="{0347C163-D51E-42A1-9339-7742766D8614}" srcOrd="1" destOrd="0" parTransId="{10B0DFAE-C328-4700-8C3A-2BA02221E692}" sibTransId="{9DB2A652-BA82-4019-9F96-C97C92491441}"/>
    <dgm:cxn modelId="{90311192-6D89-4521-B766-FD6D3C077637}" srcId="{DF0AD71F-AC5D-4B4D-8B0B-E2A4DCB07BA2}" destId="{34420964-D22D-45F7-B8A6-D53B7E0C9AF2}" srcOrd="0" destOrd="0" parTransId="{10184A9F-EF06-4CBC-80A0-E0A9547CC154}" sibTransId="{9302F386-860F-40AA-8502-E96920B4CD3F}"/>
    <dgm:cxn modelId="{CEA7ED9F-001F-0E43-8CE8-6D3630481F35}" type="presOf" srcId="{DF0AD71F-AC5D-4B4D-8B0B-E2A4DCB07BA2}" destId="{B82F1CB4-988D-E246-9281-9536DF6F97D8}" srcOrd="0" destOrd="0" presId="urn:microsoft.com/office/officeart/2008/layout/LinedList"/>
    <dgm:cxn modelId="{236D47A5-482B-4292-A125-2B63DABC2F25}" srcId="{DF0AD71F-AC5D-4B4D-8B0B-E2A4DCB07BA2}" destId="{54E242D6-FC1C-4734-AA7D-7977F3908E97}" srcOrd="4" destOrd="0" parTransId="{311C453B-7B40-4855-B3AB-2BD586291966}" sibTransId="{423F48C8-CDCA-4B20-AF0B-0BC7E547D1AA}"/>
    <dgm:cxn modelId="{2C8C78DD-34C7-4E59-BB20-55B08B4010FF}" srcId="{DF0AD71F-AC5D-4B4D-8B0B-E2A4DCB07BA2}" destId="{4C0F6FF4-0832-46F8-8B69-CAA5490ECC0F}" srcOrd="2" destOrd="0" parTransId="{E384EC02-B800-49C5-B414-9ACAEF3F3F77}" sibTransId="{B74EA698-8290-494D-AD43-B5E115DA8606}"/>
    <dgm:cxn modelId="{42064E73-7F8F-C146-90BF-4D7716D9DF32}" type="presParOf" srcId="{B82F1CB4-988D-E246-9281-9536DF6F97D8}" destId="{DF5837BC-22E5-4B48-A5A7-B8A70915D57C}" srcOrd="0" destOrd="0" presId="urn:microsoft.com/office/officeart/2008/layout/LinedList"/>
    <dgm:cxn modelId="{3933A6F1-4748-2546-A3EC-B24BAAED3FF5}" type="presParOf" srcId="{B82F1CB4-988D-E246-9281-9536DF6F97D8}" destId="{67E6438D-67EB-254B-A6E3-7BE58888E181}" srcOrd="1" destOrd="0" presId="urn:microsoft.com/office/officeart/2008/layout/LinedList"/>
    <dgm:cxn modelId="{C28FEDE4-D44D-5A48-AF26-6A4BDF3C5447}" type="presParOf" srcId="{67E6438D-67EB-254B-A6E3-7BE58888E181}" destId="{1C1388C9-E5C6-C24F-A47B-6DE01F35B6A2}" srcOrd="0" destOrd="0" presId="urn:microsoft.com/office/officeart/2008/layout/LinedList"/>
    <dgm:cxn modelId="{D2E694B4-8507-F04D-821F-10F10EDD06F5}" type="presParOf" srcId="{67E6438D-67EB-254B-A6E3-7BE58888E181}" destId="{14F4C017-DCA2-FE43-89EA-BB654985CDFD}" srcOrd="1" destOrd="0" presId="urn:microsoft.com/office/officeart/2008/layout/LinedList"/>
    <dgm:cxn modelId="{AFE4960D-65E4-184C-B9E1-0B8C767ABB5A}" type="presParOf" srcId="{B82F1CB4-988D-E246-9281-9536DF6F97D8}" destId="{6ABE09A7-AB4C-9D49-BB5F-0633D38A66F2}" srcOrd="2" destOrd="0" presId="urn:microsoft.com/office/officeart/2008/layout/LinedList"/>
    <dgm:cxn modelId="{63E4DF95-550F-6A4C-ACE1-A0A65A9BEA09}" type="presParOf" srcId="{B82F1CB4-988D-E246-9281-9536DF6F97D8}" destId="{85FE2F32-BE05-5D4F-9AE4-5E0FE8A5C01D}" srcOrd="3" destOrd="0" presId="urn:microsoft.com/office/officeart/2008/layout/LinedList"/>
    <dgm:cxn modelId="{CF9DDEDD-53B2-F344-A589-5B20F61F07CF}" type="presParOf" srcId="{85FE2F32-BE05-5D4F-9AE4-5E0FE8A5C01D}" destId="{C6BD2270-5679-724F-877E-3B6AB40C3629}" srcOrd="0" destOrd="0" presId="urn:microsoft.com/office/officeart/2008/layout/LinedList"/>
    <dgm:cxn modelId="{F85AD8C1-0B24-EB46-9045-AE70B7B9C6C4}" type="presParOf" srcId="{85FE2F32-BE05-5D4F-9AE4-5E0FE8A5C01D}" destId="{6A1134C5-0789-C543-A4CF-064A74ABC509}" srcOrd="1" destOrd="0" presId="urn:microsoft.com/office/officeart/2008/layout/LinedList"/>
    <dgm:cxn modelId="{55FCCDB1-A8F8-9747-8EF8-77205BDAB18D}" type="presParOf" srcId="{B82F1CB4-988D-E246-9281-9536DF6F97D8}" destId="{411BBD45-A2EC-7F41-AD62-561C8B162662}" srcOrd="4" destOrd="0" presId="urn:microsoft.com/office/officeart/2008/layout/LinedList"/>
    <dgm:cxn modelId="{6F020838-9F5A-1543-B083-C27DEDCA836E}" type="presParOf" srcId="{B82F1CB4-988D-E246-9281-9536DF6F97D8}" destId="{EBF072B5-3A84-CF4C-B478-FC85511610B5}" srcOrd="5" destOrd="0" presId="urn:microsoft.com/office/officeart/2008/layout/LinedList"/>
    <dgm:cxn modelId="{5D71EBC5-CEBF-CD4F-9292-776059B1C6A5}" type="presParOf" srcId="{EBF072B5-3A84-CF4C-B478-FC85511610B5}" destId="{E3456296-B546-CB45-9500-9302FEC887BB}" srcOrd="0" destOrd="0" presId="urn:microsoft.com/office/officeart/2008/layout/LinedList"/>
    <dgm:cxn modelId="{9AA4239F-D0DB-A243-8C20-53CDEBD2DF73}" type="presParOf" srcId="{EBF072B5-3A84-CF4C-B478-FC85511610B5}" destId="{61B0BCA2-30EA-1B46-A3FB-7D9FEE4D70CB}" srcOrd="1" destOrd="0" presId="urn:microsoft.com/office/officeart/2008/layout/LinedList"/>
    <dgm:cxn modelId="{E9E7BD2D-468B-284A-8E64-14002961F761}" type="presParOf" srcId="{B82F1CB4-988D-E246-9281-9536DF6F97D8}" destId="{1A7E7415-2BAB-644F-AAAE-C7535A8D6DE8}" srcOrd="6" destOrd="0" presId="urn:microsoft.com/office/officeart/2008/layout/LinedList"/>
    <dgm:cxn modelId="{22D091C2-4D49-9F48-BA06-4C58E7669FB6}" type="presParOf" srcId="{B82F1CB4-988D-E246-9281-9536DF6F97D8}" destId="{2F363A03-1DB7-324C-87A1-5DBEB1DE9427}" srcOrd="7" destOrd="0" presId="urn:microsoft.com/office/officeart/2008/layout/LinedList"/>
    <dgm:cxn modelId="{A8989C5D-289A-4B45-9F96-7A684ED3D689}" type="presParOf" srcId="{2F363A03-1DB7-324C-87A1-5DBEB1DE9427}" destId="{60CFCB8F-A686-054C-8A1B-41557750F680}" srcOrd="0" destOrd="0" presId="urn:microsoft.com/office/officeart/2008/layout/LinedList"/>
    <dgm:cxn modelId="{3732734A-C5C3-EE4B-A9D3-CD26C2A3FE79}" type="presParOf" srcId="{2F363A03-1DB7-324C-87A1-5DBEB1DE9427}" destId="{BC8E77A2-C8AA-8F4E-99F4-9D03597C2E36}" srcOrd="1" destOrd="0" presId="urn:microsoft.com/office/officeart/2008/layout/LinedList"/>
    <dgm:cxn modelId="{9991B5FD-6F6A-B84A-89E8-5084E2B1F33A}" type="presParOf" srcId="{B82F1CB4-988D-E246-9281-9536DF6F97D8}" destId="{93AA031A-F462-5F49-B44E-4779261301BA}" srcOrd="8" destOrd="0" presId="urn:microsoft.com/office/officeart/2008/layout/LinedList"/>
    <dgm:cxn modelId="{DF95DE0E-0419-524C-A1A8-A79D24C5C5DA}" type="presParOf" srcId="{B82F1CB4-988D-E246-9281-9536DF6F97D8}" destId="{D89C8DDA-CAEF-7744-8044-97FCCD414F48}" srcOrd="9" destOrd="0" presId="urn:microsoft.com/office/officeart/2008/layout/LinedList"/>
    <dgm:cxn modelId="{70FF7313-A48D-4444-9E05-55473B880A9F}" type="presParOf" srcId="{D89C8DDA-CAEF-7744-8044-97FCCD414F48}" destId="{C6199AF1-C854-BA4B-A932-843F58296791}" srcOrd="0" destOrd="0" presId="urn:microsoft.com/office/officeart/2008/layout/LinedList"/>
    <dgm:cxn modelId="{18DF91B4-6328-7D44-BA12-3384FC52B2D6}" type="presParOf" srcId="{D89C8DDA-CAEF-7744-8044-97FCCD414F48}" destId="{7180BCC7-5038-5747-A60D-A795F171333B}" srcOrd="1" destOrd="0" presId="urn:microsoft.com/office/officeart/2008/layout/LinedList"/>
    <dgm:cxn modelId="{AA657E49-545F-5A45-8982-83FD398BCCBB}" type="presParOf" srcId="{B82F1CB4-988D-E246-9281-9536DF6F97D8}" destId="{EC0494A3-DEE6-D24A-A5C8-0B5BC9B6FD19}" srcOrd="10" destOrd="0" presId="urn:microsoft.com/office/officeart/2008/layout/LinedList"/>
    <dgm:cxn modelId="{757F449C-F09E-6942-BEA5-BDF6F58F2464}" type="presParOf" srcId="{B82F1CB4-988D-E246-9281-9536DF6F97D8}" destId="{C0B2560D-C126-7C47-A64F-D008D2D99EAA}" srcOrd="11" destOrd="0" presId="urn:microsoft.com/office/officeart/2008/layout/LinedList"/>
    <dgm:cxn modelId="{57B3B305-2F7F-7248-B529-D7131C8386E4}" type="presParOf" srcId="{C0B2560D-C126-7C47-A64F-D008D2D99EAA}" destId="{722350EA-9852-DD4D-81EC-910A422E5DD4}" srcOrd="0" destOrd="0" presId="urn:microsoft.com/office/officeart/2008/layout/LinedList"/>
    <dgm:cxn modelId="{06D920CD-FCF0-5148-9DB5-C5EE6F7891ED}" type="presParOf" srcId="{C0B2560D-C126-7C47-A64F-D008D2D99EAA}" destId="{77790ADC-DFC7-9E42-8CB1-767BD5FA1CA4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CAAB089-B04D-B144-814E-ECA803F35038}" type="doc">
      <dgm:prSet loTypeId="urn:microsoft.com/office/officeart/2005/8/layout/vList5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F4F45347-8260-E546-8384-9F0F1A666779}">
      <dgm:prSet/>
      <dgm:spPr/>
      <dgm:t>
        <a:bodyPr/>
        <a:lstStyle/>
        <a:p>
          <a:r>
            <a:rPr lang="en-US"/>
            <a:t>Compute</a:t>
          </a:r>
        </a:p>
      </dgm:t>
    </dgm:pt>
    <dgm:pt modelId="{C4407AEB-6B6E-1848-A2CD-4BCCF5C044F5}" type="parTrans" cxnId="{51D4DEFB-79A8-0342-AABC-31EBE2B433D3}">
      <dgm:prSet/>
      <dgm:spPr/>
      <dgm:t>
        <a:bodyPr/>
        <a:lstStyle/>
        <a:p>
          <a:endParaRPr lang="en-US"/>
        </a:p>
      </dgm:t>
    </dgm:pt>
    <dgm:pt modelId="{E8A10C11-8839-A74B-B859-A9EFB6CA6D0F}" type="sibTrans" cxnId="{51D4DEFB-79A8-0342-AABC-31EBE2B433D3}">
      <dgm:prSet/>
      <dgm:spPr/>
      <dgm:t>
        <a:bodyPr/>
        <a:lstStyle/>
        <a:p>
          <a:endParaRPr lang="en-US"/>
        </a:p>
      </dgm:t>
    </dgm:pt>
    <dgm:pt modelId="{F4A29145-1885-C342-B854-C8AB7F345CA8}">
      <dgm:prSet/>
      <dgm:spPr/>
      <dgm:t>
        <a:bodyPr/>
        <a:lstStyle/>
        <a:p>
          <a:r>
            <a:rPr lang="en-US"/>
            <a:t>Database</a:t>
          </a:r>
        </a:p>
      </dgm:t>
    </dgm:pt>
    <dgm:pt modelId="{B22BF363-2BBD-8F42-93F6-4AC0D96E4433}" type="parTrans" cxnId="{1435B982-EBD9-5948-8E92-0C7A9F70D42D}">
      <dgm:prSet/>
      <dgm:spPr/>
      <dgm:t>
        <a:bodyPr/>
        <a:lstStyle/>
        <a:p>
          <a:endParaRPr lang="en-US"/>
        </a:p>
      </dgm:t>
    </dgm:pt>
    <dgm:pt modelId="{9CE36119-D40F-6C4A-8DFB-FC914EC93780}" type="sibTrans" cxnId="{1435B982-EBD9-5948-8E92-0C7A9F70D42D}">
      <dgm:prSet/>
      <dgm:spPr/>
      <dgm:t>
        <a:bodyPr/>
        <a:lstStyle/>
        <a:p>
          <a:endParaRPr lang="en-US"/>
        </a:p>
      </dgm:t>
    </dgm:pt>
    <dgm:pt modelId="{EAC55DB1-D517-5244-972B-D7E3312A033A}">
      <dgm:prSet/>
      <dgm:spPr/>
      <dgm:t>
        <a:bodyPr/>
        <a:lstStyle/>
        <a:p>
          <a:r>
            <a:rPr lang="en-US"/>
            <a:t>Storage</a:t>
          </a:r>
        </a:p>
      </dgm:t>
    </dgm:pt>
    <dgm:pt modelId="{6308A25D-B220-8D4F-856C-BB61CDB4D41B}" type="parTrans" cxnId="{16869AD7-2C4F-1F46-A108-1C57C26C71B2}">
      <dgm:prSet/>
      <dgm:spPr/>
      <dgm:t>
        <a:bodyPr/>
        <a:lstStyle/>
        <a:p>
          <a:endParaRPr lang="en-US"/>
        </a:p>
      </dgm:t>
    </dgm:pt>
    <dgm:pt modelId="{8B71E83A-DD05-5847-BDAF-7778888A26C5}" type="sibTrans" cxnId="{16869AD7-2C4F-1F46-A108-1C57C26C71B2}">
      <dgm:prSet/>
      <dgm:spPr/>
      <dgm:t>
        <a:bodyPr/>
        <a:lstStyle/>
        <a:p>
          <a:endParaRPr lang="en-US"/>
        </a:p>
      </dgm:t>
    </dgm:pt>
    <dgm:pt modelId="{8A443EA9-2403-094E-AB7B-2F6497A99D9C}">
      <dgm:prSet/>
      <dgm:spPr/>
      <dgm:t>
        <a:bodyPr/>
        <a:lstStyle/>
        <a:p>
          <a:r>
            <a:rPr lang="en-US"/>
            <a:t>Networking</a:t>
          </a:r>
        </a:p>
      </dgm:t>
    </dgm:pt>
    <dgm:pt modelId="{28090173-787E-2A44-AFF4-81E520AF31F0}" type="parTrans" cxnId="{99F1DDB9-9D30-7749-BA96-FDF88703BB8E}">
      <dgm:prSet/>
      <dgm:spPr/>
      <dgm:t>
        <a:bodyPr/>
        <a:lstStyle/>
        <a:p>
          <a:endParaRPr lang="en-US"/>
        </a:p>
      </dgm:t>
    </dgm:pt>
    <dgm:pt modelId="{C0D480C3-5FCB-3C4C-8291-F52E465D8F70}" type="sibTrans" cxnId="{99F1DDB9-9D30-7749-BA96-FDF88703BB8E}">
      <dgm:prSet/>
      <dgm:spPr/>
      <dgm:t>
        <a:bodyPr/>
        <a:lstStyle/>
        <a:p>
          <a:endParaRPr lang="en-US"/>
        </a:p>
      </dgm:t>
    </dgm:pt>
    <dgm:pt modelId="{675673D1-2B0C-1744-AF08-D07E609F29A1}">
      <dgm:prSet/>
      <dgm:spPr/>
      <dgm:t>
        <a:bodyPr/>
        <a:lstStyle/>
        <a:p>
          <a:r>
            <a:rPr lang="en-US"/>
            <a:t>Security</a:t>
          </a:r>
        </a:p>
      </dgm:t>
    </dgm:pt>
    <dgm:pt modelId="{D79065C3-85C5-944B-8F3C-547CB5311F83}" type="parTrans" cxnId="{A88739EB-1881-F949-B089-1A6C14E8FDC9}">
      <dgm:prSet/>
      <dgm:spPr/>
      <dgm:t>
        <a:bodyPr/>
        <a:lstStyle/>
        <a:p>
          <a:endParaRPr lang="en-US"/>
        </a:p>
      </dgm:t>
    </dgm:pt>
    <dgm:pt modelId="{7F47B5BD-FD66-354F-8496-9C4F3C9D777C}" type="sibTrans" cxnId="{A88739EB-1881-F949-B089-1A6C14E8FDC9}">
      <dgm:prSet/>
      <dgm:spPr/>
      <dgm:t>
        <a:bodyPr/>
        <a:lstStyle/>
        <a:p>
          <a:endParaRPr lang="en-US"/>
        </a:p>
      </dgm:t>
    </dgm:pt>
    <dgm:pt modelId="{874B9C92-32D8-F346-9FAA-85BC3CE8D627}" type="pres">
      <dgm:prSet presAssocID="{FCAAB089-B04D-B144-814E-ECA803F35038}" presName="Name0" presStyleCnt="0">
        <dgm:presLayoutVars>
          <dgm:dir/>
          <dgm:animLvl val="lvl"/>
          <dgm:resizeHandles val="exact"/>
        </dgm:presLayoutVars>
      </dgm:prSet>
      <dgm:spPr/>
    </dgm:pt>
    <dgm:pt modelId="{AD3443D4-0625-5248-A156-F8A7F50C56C6}" type="pres">
      <dgm:prSet presAssocID="{F4F45347-8260-E546-8384-9F0F1A666779}" presName="linNode" presStyleCnt="0"/>
      <dgm:spPr/>
    </dgm:pt>
    <dgm:pt modelId="{0370C5FC-0EA7-0E45-A847-7D31B128A9D7}" type="pres">
      <dgm:prSet presAssocID="{F4F45347-8260-E546-8384-9F0F1A666779}" presName="parentText" presStyleLbl="node1" presStyleIdx="0" presStyleCnt="5">
        <dgm:presLayoutVars>
          <dgm:chMax val="1"/>
          <dgm:bulletEnabled val="1"/>
        </dgm:presLayoutVars>
      </dgm:prSet>
      <dgm:spPr/>
    </dgm:pt>
    <dgm:pt modelId="{EDF605BF-9E01-B04B-828C-32797CFAA0CF}" type="pres">
      <dgm:prSet presAssocID="{E8A10C11-8839-A74B-B859-A9EFB6CA6D0F}" presName="sp" presStyleCnt="0"/>
      <dgm:spPr/>
    </dgm:pt>
    <dgm:pt modelId="{8D5199B7-3845-A946-88DA-4359645AB975}" type="pres">
      <dgm:prSet presAssocID="{F4A29145-1885-C342-B854-C8AB7F345CA8}" presName="linNode" presStyleCnt="0"/>
      <dgm:spPr/>
    </dgm:pt>
    <dgm:pt modelId="{9E22F947-BCA9-9F44-B511-82AB473D5F65}" type="pres">
      <dgm:prSet presAssocID="{F4A29145-1885-C342-B854-C8AB7F345CA8}" presName="parentText" presStyleLbl="node1" presStyleIdx="1" presStyleCnt="5">
        <dgm:presLayoutVars>
          <dgm:chMax val="1"/>
          <dgm:bulletEnabled val="1"/>
        </dgm:presLayoutVars>
      </dgm:prSet>
      <dgm:spPr/>
    </dgm:pt>
    <dgm:pt modelId="{102554A8-069F-024A-8E93-11CFE1000B29}" type="pres">
      <dgm:prSet presAssocID="{9CE36119-D40F-6C4A-8DFB-FC914EC93780}" presName="sp" presStyleCnt="0"/>
      <dgm:spPr/>
    </dgm:pt>
    <dgm:pt modelId="{3EE3537A-D26B-D649-9C1C-6EA1885A2C82}" type="pres">
      <dgm:prSet presAssocID="{EAC55DB1-D517-5244-972B-D7E3312A033A}" presName="linNode" presStyleCnt="0"/>
      <dgm:spPr/>
    </dgm:pt>
    <dgm:pt modelId="{E4094BC2-1604-0248-AE1D-9B9245B3FC79}" type="pres">
      <dgm:prSet presAssocID="{EAC55DB1-D517-5244-972B-D7E3312A033A}" presName="parentText" presStyleLbl="node1" presStyleIdx="2" presStyleCnt="5">
        <dgm:presLayoutVars>
          <dgm:chMax val="1"/>
          <dgm:bulletEnabled val="1"/>
        </dgm:presLayoutVars>
      </dgm:prSet>
      <dgm:spPr/>
    </dgm:pt>
    <dgm:pt modelId="{9551BDF3-706C-E348-BF84-9AF7919F917C}" type="pres">
      <dgm:prSet presAssocID="{8B71E83A-DD05-5847-BDAF-7778888A26C5}" presName="sp" presStyleCnt="0"/>
      <dgm:spPr/>
    </dgm:pt>
    <dgm:pt modelId="{B90D32B9-2E15-094E-9C21-8B6448A076BE}" type="pres">
      <dgm:prSet presAssocID="{8A443EA9-2403-094E-AB7B-2F6497A99D9C}" presName="linNode" presStyleCnt="0"/>
      <dgm:spPr/>
    </dgm:pt>
    <dgm:pt modelId="{0804F47A-50C2-484F-AA3F-500C9450D611}" type="pres">
      <dgm:prSet presAssocID="{8A443EA9-2403-094E-AB7B-2F6497A99D9C}" presName="parentText" presStyleLbl="node1" presStyleIdx="3" presStyleCnt="5">
        <dgm:presLayoutVars>
          <dgm:chMax val="1"/>
          <dgm:bulletEnabled val="1"/>
        </dgm:presLayoutVars>
      </dgm:prSet>
      <dgm:spPr/>
    </dgm:pt>
    <dgm:pt modelId="{41115669-F4F3-CE45-8BB3-3588ECAB8ECC}" type="pres">
      <dgm:prSet presAssocID="{C0D480C3-5FCB-3C4C-8291-F52E465D8F70}" presName="sp" presStyleCnt="0"/>
      <dgm:spPr/>
    </dgm:pt>
    <dgm:pt modelId="{A3CDE1B3-EF2C-6746-884B-33648B92D8E2}" type="pres">
      <dgm:prSet presAssocID="{675673D1-2B0C-1744-AF08-D07E609F29A1}" presName="linNode" presStyleCnt="0"/>
      <dgm:spPr/>
    </dgm:pt>
    <dgm:pt modelId="{911C939B-B76C-564C-8338-0E17DF9D82B3}" type="pres">
      <dgm:prSet presAssocID="{675673D1-2B0C-1744-AF08-D07E609F29A1}" presName="parentText" presStyleLbl="node1" presStyleIdx="4" presStyleCnt="5">
        <dgm:presLayoutVars>
          <dgm:chMax val="1"/>
          <dgm:bulletEnabled val="1"/>
        </dgm:presLayoutVars>
      </dgm:prSet>
      <dgm:spPr/>
    </dgm:pt>
  </dgm:ptLst>
  <dgm:cxnLst>
    <dgm:cxn modelId="{DF6CB94E-F934-1348-986C-1F6E1FCB31D3}" type="presOf" srcId="{F4F45347-8260-E546-8384-9F0F1A666779}" destId="{0370C5FC-0EA7-0E45-A847-7D31B128A9D7}" srcOrd="0" destOrd="0" presId="urn:microsoft.com/office/officeart/2005/8/layout/vList5"/>
    <dgm:cxn modelId="{29F0DD62-3A48-C54F-89A0-1A9556AC0767}" type="presOf" srcId="{8A443EA9-2403-094E-AB7B-2F6497A99D9C}" destId="{0804F47A-50C2-484F-AA3F-500C9450D611}" srcOrd="0" destOrd="0" presId="urn:microsoft.com/office/officeart/2005/8/layout/vList5"/>
    <dgm:cxn modelId="{1435B982-EBD9-5948-8E92-0C7A9F70D42D}" srcId="{FCAAB089-B04D-B144-814E-ECA803F35038}" destId="{F4A29145-1885-C342-B854-C8AB7F345CA8}" srcOrd="1" destOrd="0" parTransId="{B22BF363-2BBD-8F42-93F6-4AC0D96E4433}" sibTransId="{9CE36119-D40F-6C4A-8DFB-FC914EC93780}"/>
    <dgm:cxn modelId="{80FB6E9E-781A-B94E-8E9A-F09C8230E9A2}" type="presOf" srcId="{F4A29145-1885-C342-B854-C8AB7F345CA8}" destId="{9E22F947-BCA9-9F44-B511-82AB473D5F65}" srcOrd="0" destOrd="0" presId="urn:microsoft.com/office/officeart/2005/8/layout/vList5"/>
    <dgm:cxn modelId="{614870B6-751B-EE42-BE2B-717E02FB13E9}" type="presOf" srcId="{FCAAB089-B04D-B144-814E-ECA803F35038}" destId="{874B9C92-32D8-F346-9FAA-85BC3CE8D627}" srcOrd="0" destOrd="0" presId="urn:microsoft.com/office/officeart/2005/8/layout/vList5"/>
    <dgm:cxn modelId="{99F1DDB9-9D30-7749-BA96-FDF88703BB8E}" srcId="{FCAAB089-B04D-B144-814E-ECA803F35038}" destId="{8A443EA9-2403-094E-AB7B-2F6497A99D9C}" srcOrd="3" destOrd="0" parTransId="{28090173-787E-2A44-AFF4-81E520AF31F0}" sibTransId="{C0D480C3-5FCB-3C4C-8291-F52E465D8F70}"/>
    <dgm:cxn modelId="{2D4C2ABF-52F7-2F45-99CF-1F4F662E0E16}" type="presOf" srcId="{EAC55DB1-D517-5244-972B-D7E3312A033A}" destId="{E4094BC2-1604-0248-AE1D-9B9245B3FC79}" srcOrd="0" destOrd="0" presId="urn:microsoft.com/office/officeart/2005/8/layout/vList5"/>
    <dgm:cxn modelId="{32EC57CB-F7C1-594E-8FA7-2A3BCAE527BF}" type="presOf" srcId="{675673D1-2B0C-1744-AF08-D07E609F29A1}" destId="{911C939B-B76C-564C-8338-0E17DF9D82B3}" srcOrd="0" destOrd="0" presId="urn:microsoft.com/office/officeart/2005/8/layout/vList5"/>
    <dgm:cxn modelId="{16869AD7-2C4F-1F46-A108-1C57C26C71B2}" srcId="{FCAAB089-B04D-B144-814E-ECA803F35038}" destId="{EAC55DB1-D517-5244-972B-D7E3312A033A}" srcOrd="2" destOrd="0" parTransId="{6308A25D-B220-8D4F-856C-BB61CDB4D41B}" sibTransId="{8B71E83A-DD05-5847-BDAF-7778888A26C5}"/>
    <dgm:cxn modelId="{A88739EB-1881-F949-B089-1A6C14E8FDC9}" srcId="{FCAAB089-B04D-B144-814E-ECA803F35038}" destId="{675673D1-2B0C-1744-AF08-D07E609F29A1}" srcOrd="4" destOrd="0" parTransId="{D79065C3-85C5-944B-8F3C-547CB5311F83}" sibTransId="{7F47B5BD-FD66-354F-8496-9C4F3C9D777C}"/>
    <dgm:cxn modelId="{51D4DEFB-79A8-0342-AABC-31EBE2B433D3}" srcId="{FCAAB089-B04D-B144-814E-ECA803F35038}" destId="{F4F45347-8260-E546-8384-9F0F1A666779}" srcOrd="0" destOrd="0" parTransId="{C4407AEB-6B6E-1848-A2CD-4BCCF5C044F5}" sibTransId="{E8A10C11-8839-A74B-B859-A9EFB6CA6D0F}"/>
    <dgm:cxn modelId="{BABE27B2-8FB5-C543-8CC3-506A6A8735F4}" type="presParOf" srcId="{874B9C92-32D8-F346-9FAA-85BC3CE8D627}" destId="{AD3443D4-0625-5248-A156-F8A7F50C56C6}" srcOrd="0" destOrd="0" presId="urn:microsoft.com/office/officeart/2005/8/layout/vList5"/>
    <dgm:cxn modelId="{89DD6292-AFE4-F94B-A833-C0A5AFBBA88E}" type="presParOf" srcId="{AD3443D4-0625-5248-A156-F8A7F50C56C6}" destId="{0370C5FC-0EA7-0E45-A847-7D31B128A9D7}" srcOrd="0" destOrd="0" presId="urn:microsoft.com/office/officeart/2005/8/layout/vList5"/>
    <dgm:cxn modelId="{57798944-8B2C-8848-A997-256633BD69A8}" type="presParOf" srcId="{874B9C92-32D8-F346-9FAA-85BC3CE8D627}" destId="{EDF605BF-9E01-B04B-828C-32797CFAA0CF}" srcOrd="1" destOrd="0" presId="urn:microsoft.com/office/officeart/2005/8/layout/vList5"/>
    <dgm:cxn modelId="{295ED541-2E13-674E-894F-E0826206A5A6}" type="presParOf" srcId="{874B9C92-32D8-F346-9FAA-85BC3CE8D627}" destId="{8D5199B7-3845-A946-88DA-4359645AB975}" srcOrd="2" destOrd="0" presId="urn:microsoft.com/office/officeart/2005/8/layout/vList5"/>
    <dgm:cxn modelId="{3D055E24-2B7B-CA44-9424-F556E71454CE}" type="presParOf" srcId="{8D5199B7-3845-A946-88DA-4359645AB975}" destId="{9E22F947-BCA9-9F44-B511-82AB473D5F65}" srcOrd="0" destOrd="0" presId="urn:microsoft.com/office/officeart/2005/8/layout/vList5"/>
    <dgm:cxn modelId="{83374766-A5B1-B045-B450-8692A956436F}" type="presParOf" srcId="{874B9C92-32D8-F346-9FAA-85BC3CE8D627}" destId="{102554A8-069F-024A-8E93-11CFE1000B29}" srcOrd="3" destOrd="0" presId="urn:microsoft.com/office/officeart/2005/8/layout/vList5"/>
    <dgm:cxn modelId="{57522EF2-3C8F-6D41-960D-55B3D19C138B}" type="presParOf" srcId="{874B9C92-32D8-F346-9FAA-85BC3CE8D627}" destId="{3EE3537A-D26B-D649-9C1C-6EA1885A2C82}" srcOrd="4" destOrd="0" presId="urn:microsoft.com/office/officeart/2005/8/layout/vList5"/>
    <dgm:cxn modelId="{C8C71C3A-12EF-6940-8CBF-35738A2EF852}" type="presParOf" srcId="{3EE3537A-D26B-D649-9C1C-6EA1885A2C82}" destId="{E4094BC2-1604-0248-AE1D-9B9245B3FC79}" srcOrd="0" destOrd="0" presId="urn:microsoft.com/office/officeart/2005/8/layout/vList5"/>
    <dgm:cxn modelId="{21D0ABF0-0AA2-8E4C-8C8D-1B2C34FB0DDD}" type="presParOf" srcId="{874B9C92-32D8-F346-9FAA-85BC3CE8D627}" destId="{9551BDF3-706C-E348-BF84-9AF7919F917C}" srcOrd="5" destOrd="0" presId="urn:microsoft.com/office/officeart/2005/8/layout/vList5"/>
    <dgm:cxn modelId="{ABF37910-FAC3-534B-B246-3FDBE1F33A7F}" type="presParOf" srcId="{874B9C92-32D8-F346-9FAA-85BC3CE8D627}" destId="{B90D32B9-2E15-094E-9C21-8B6448A076BE}" srcOrd="6" destOrd="0" presId="urn:microsoft.com/office/officeart/2005/8/layout/vList5"/>
    <dgm:cxn modelId="{D0C5EDD6-F6C4-924F-BE59-69B9B6B89568}" type="presParOf" srcId="{B90D32B9-2E15-094E-9C21-8B6448A076BE}" destId="{0804F47A-50C2-484F-AA3F-500C9450D611}" srcOrd="0" destOrd="0" presId="urn:microsoft.com/office/officeart/2005/8/layout/vList5"/>
    <dgm:cxn modelId="{7F9DC69B-9BB2-8D44-8DFC-11E2728B4A2F}" type="presParOf" srcId="{874B9C92-32D8-F346-9FAA-85BC3CE8D627}" destId="{41115669-F4F3-CE45-8BB3-3588ECAB8ECC}" srcOrd="7" destOrd="0" presId="urn:microsoft.com/office/officeart/2005/8/layout/vList5"/>
    <dgm:cxn modelId="{4B2C660F-86F1-784E-BC65-8DD93106B212}" type="presParOf" srcId="{874B9C92-32D8-F346-9FAA-85BC3CE8D627}" destId="{A3CDE1B3-EF2C-6746-884B-33648B92D8E2}" srcOrd="8" destOrd="0" presId="urn:microsoft.com/office/officeart/2005/8/layout/vList5"/>
    <dgm:cxn modelId="{FDD2CEEE-A73B-C146-A244-7142BBD9B3F0}" type="presParOf" srcId="{A3CDE1B3-EF2C-6746-884B-33648B92D8E2}" destId="{911C939B-B76C-564C-8338-0E17DF9D82B3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07D81346-0ACC-4BCD-A600-ECEA4985A9B4}" type="doc">
      <dgm:prSet loTypeId="urn:microsoft.com/office/officeart/2005/8/layout/hierarchy1" loCatId="hierarchy" qsTypeId="urn:microsoft.com/office/officeart/2005/8/quickstyle/simple1" qsCatId="simple" csTypeId="urn:microsoft.com/office/officeart/2005/8/colors/accent3_5" csCatId="accent3" phldr="1"/>
      <dgm:spPr/>
      <dgm:t>
        <a:bodyPr/>
        <a:lstStyle/>
        <a:p>
          <a:endParaRPr lang="en-US"/>
        </a:p>
      </dgm:t>
    </dgm:pt>
    <dgm:pt modelId="{C61A03E5-4D09-454E-9F06-226BEE872A7B}">
      <dgm:prSet/>
      <dgm:spPr/>
      <dgm:t>
        <a:bodyPr/>
        <a:lstStyle/>
        <a:p>
          <a:pPr algn="l"/>
          <a:r>
            <a:rPr lang="en-US" dirty="0">
              <a:latin typeface=""/>
            </a:rPr>
            <a:t>Software as a Service</a:t>
          </a:r>
        </a:p>
      </dgm:t>
    </dgm:pt>
    <dgm:pt modelId="{10CE1738-527A-4E7A-ADF8-68B81743F18C}" type="parTrans" cxnId="{3152D5B1-B5EC-44DB-A110-1F0FBEB45F71}">
      <dgm:prSet/>
      <dgm:spPr/>
      <dgm:t>
        <a:bodyPr/>
        <a:lstStyle/>
        <a:p>
          <a:endParaRPr lang="en-US"/>
        </a:p>
      </dgm:t>
    </dgm:pt>
    <dgm:pt modelId="{267E2EF1-5870-4939-BB44-59B0DE8774B0}" type="sibTrans" cxnId="{3152D5B1-B5EC-44DB-A110-1F0FBEB45F71}">
      <dgm:prSet/>
      <dgm:spPr/>
      <dgm:t>
        <a:bodyPr/>
        <a:lstStyle/>
        <a:p>
          <a:endParaRPr lang="en-US"/>
        </a:p>
      </dgm:t>
    </dgm:pt>
    <dgm:pt modelId="{1DE7559F-1AE0-487F-89AC-7361C4690EA2}">
      <dgm:prSet/>
      <dgm:spPr/>
      <dgm:t>
        <a:bodyPr/>
        <a:lstStyle/>
        <a:p>
          <a:pPr algn="l"/>
          <a:r>
            <a:rPr lang="en-US" dirty="0">
              <a:latin typeface=""/>
            </a:rPr>
            <a:t>Platform as a Service</a:t>
          </a:r>
        </a:p>
      </dgm:t>
    </dgm:pt>
    <dgm:pt modelId="{2E240FD4-8D6D-4F52-8B40-B917DD25F5CB}" type="parTrans" cxnId="{1C525A2F-CB32-49AD-BD8A-B18C4E74555C}">
      <dgm:prSet/>
      <dgm:spPr/>
      <dgm:t>
        <a:bodyPr/>
        <a:lstStyle/>
        <a:p>
          <a:endParaRPr lang="en-US"/>
        </a:p>
      </dgm:t>
    </dgm:pt>
    <dgm:pt modelId="{5310EC1B-D73E-4785-ACA3-E98514BC6FB7}" type="sibTrans" cxnId="{1C525A2F-CB32-49AD-BD8A-B18C4E74555C}">
      <dgm:prSet/>
      <dgm:spPr/>
      <dgm:t>
        <a:bodyPr/>
        <a:lstStyle/>
        <a:p>
          <a:endParaRPr lang="en-US"/>
        </a:p>
      </dgm:t>
    </dgm:pt>
    <dgm:pt modelId="{1AFC7B4D-8BB9-45A0-ADE0-A6EC50590367}">
      <dgm:prSet/>
      <dgm:spPr/>
      <dgm:t>
        <a:bodyPr/>
        <a:lstStyle/>
        <a:p>
          <a:r>
            <a:rPr lang="en-US" dirty="0">
              <a:latin typeface=""/>
            </a:rPr>
            <a:t>Infrastructure as a Service</a:t>
          </a:r>
        </a:p>
      </dgm:t>
    </dgm:pt>
    <dgm:pt modelId="{34F46C75-2C89-46EB-9F91-8FBF56D15B33}" type="parTrans" cxnId="{15B32368-11E0-46AB-AF0F-843BA5BB6F9C}">
      <dgm:prSet/>
      <dgm:spPr/>
      <dgm:t>
        <a:bodyPr/>
        <a:lstStyle/>
        <a:p>
          <a:endParaRPr lang="en-US"/>
        </a:p>
      </dgm:t>
    </dgm:pt>
    <dgm:pt modelId="{AD44D472-61C5-4684-84F0-796F820DE9E0}" type="sibTrans" cxnId="{15B32368-11E0-46AB-AF0F-843BA5BB6F9C}">
      <dgm:prSet/>
      <dgm:spPr/>
      <dgm:t>
        <a:bodyPr/>
        <a:lstStyle/>
        <a:p>
          <a:endParaRPr lang="en-US"/>
        </a:p>
      </dgm:t>
    </dgm:pt>
    <dgm:pt modelId="{7F0ADEC5-B4F3-B04F-B44D-0776F96BACB4}" type="pres">
      <dgm:prSet presAssocID="{07D81346-0ACC-4BCD-A600-ECEA4985A9B4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316DC0B0-95EA-8142-A4F1-C107DA54991E}" type="pres">
      <dgm:prSet presAssocID="{C61A03E5-4D09-454E-9F06-226BEE872A7B}" presName="hierRoot1" presStyleCnt="0"/>
      <dgm:spPr/>
    </dgm:pt>
    <dgm:pt modelId="{D93CE3B1-FB67-3946-93B2-DBDF27856820}" type="pres">
      <dgm:prSet presAssocID="{C61A03E5-4D09-454E-9F06-226BEE872A7B}" presName="composite" presStyleCnt="0"/>
      <dgm:spPr/>
    </dgm:pt>
    <dgm:pt modelId="{5D85607D-8D2A-B242-9875-1013478F181F}" type="pres">
      <dgm:prSet presAssocID="{C61A03E5-4D09-454E-9F06-226BEE872A7B}" presName="background" presStyleLbl="node0" presStyleIdx="0" presStyleCnt="3"/>
      <dgm:spPr/>
    </dgm:pt>
    <dgm:pt modelId="{E0FB692D-CF3E-2B4C-868B-6B41E72F0DEF}" type="pres">
      <dgm:prSet presAssocID="{C61A03E5-4D09-454E-9F06-226BEE872A7B}" presName="text" presStyleLbl="fgAcc0" presStyleIdx="0" presStyleCnt="3">
        <dgm:presLayoutVars>
          <dgm:chPref val="3"/>
        </dgm:presLayoutVars>
      </dgm:prSet>
      <dgm:spPr/>
    </dgm:pt>
    <dgm:pt modelId="{D0D147A7-7E14-7C4B-9466-006795069E4D}" type="pres">
      <dgm:prSet presAssocID="{C61A03E5-4D09-454E-9F06-226BEE872A7B}" presName="hierChild2" presStyleCnt="0"/>
      <dgm:spPr/>
    </dgm:pt>
    <dgm:pt modelId="{207FD8D5-A495-3D49-A19F-88E61497E512}" type="pres">
      <dgm:prSet presAssocID="{1DE7559F-1AE0-487F-89AC-7361C4690EA2}" presName="hierRoot1" presStyleCnt="0"/>
      <dgm:spPr/>
    </dgm:pt>
    <dgm:pt modelId="{A6571E85-30D4-F142-A8E8-92810EAB5E79}" type="pres">
      <dgm:prSet presAssocID="{1DE7559F-1AE0-487F-89AC-7361C4690EA2}" presName="composite" presStyleCnt="0"/>
      <dgm:spPr/>
    </dgm:pt>
    <dgm:pt modelId="{F1A29FB9-F451-D54B-B552-42EA0B2D5719}" type="pres">
      <dgm:prSet presAssocID="{1DE7559F-1AE0-487F-89AC-7361C4690EA2}" presName="background" presStyleLbl="node0" presStyleIdx="1" presStyleCnt="3"/>
      <dgm:spPr/>
    </dgm:pt>
    <dgm:pt modelId="{811F1747-06AB-614B-8B25-A527574F1A37}" type="pres">
      <dgm:prSet presAssocID="{1DE7559F-1AE0-487F-89AC-7361C4690EA2}" presName="text" presStyleLbl="fgAcc0" presStyleIdx="1" presStyleCnt="3">
        <dgm:presLayoutVars>
          <dgm:chPref val="3"/>
        </dgm:presLayoutVars>
      </dgm:prSet>
      <dgm:spPr/>
    </dgm:pt>
    <dgm:pt modelId="{1255F3E1-067D-934B-9BB9-ED01E22E99CF}" type="pres">
      <dgm:prSet presAssocID="{1DE7559F-1AE0-487F-89AC-7361C4690EA2}" presName="hierChild2" presStyleCnt="0"/>
      <dgm:spPr/>
    </dgm:pt>
    <dgm:pt modelId="{33CE90EA-250E-6046-8F27-7332DA6C5CBD}" type="pres">
      <dgm:prSet presAssocID="{1AFC7B4D-8BB9-45A0-ADE0-A6EC50590367}" presName="hierRoot1" presStyleCnt="0"/>
      <dgm:spPr/>
    </dgm:pt>
    <dgm:pt modelId="{665889EA-33A8-7248-81CE-25992BA3EC4C}" type="pres">
      <dgm:prSet presAssocID="{1AFC7B4D-8BB9-45A0-ADE0-A6EC50590367}" presName="composite" presStyleCnt="0"/>
      <dgm:spPr/>
    </dgm:pt>
    <dgm:pt modelId="{76A2511B-EC49-4947-A4FE-4A0136A57BA9}" type="pres">
      <dgm:prSet presAssocID="{1AFC7B4D-8BB9-45A0-ADE0-A6EC50590367}" presName="background" presStyleLbl="node0" presStyleIdx="2" presStyleCnt="3"/>
      <dgm:spPr/>
    </dgm:pt>
    <dgm:pt modelId="{70253A56-BE62-DB4B-A53B-6D2FFC997084}" type="pres">
      <dgm:prSet presAssocID="{1AFC7B4D-8BB9-45A0-ADE0-A6EC50590367}" presName="text" presStyleLbl="fgAcc0" presStyleIdx="2" presStyleCnt="3">
        <dgm:presLayoutVars>
          <dgm:chPref val="3"/>
        </dgm:presLayoutVars>
      </dgm:prSet>
      <dgm:spPr/>
    </dgm:pt>
    <dgm:pt modelId="{1D948BD0-FFEB-6A4C-8AE5-A52C8ECC6C81}" type="pres">
      <dgm:prSet presAssocID="{1AFC7B4D-8BB9-45A0-ADE0-A6EC50590367}" presName="hierChild2" presStyleCnt="0"/>
      <dgm:spPr/>
    </dgm:pt>
  </dgm:ptLst>
  <dgm:cxnLst>
    <dgm:cxn modelId="{01E79429-4E0E-B144-AB21-EA95C70D15C3}" type="presOf" srcId="{07D81346-0ACC-4BCD-A600-ECEA4985A9B4}" destId="{7F0ADEC5-B4F3-B04F-B44D-0776F96BACB4}" srcOrd="0" destOrd="0" presId="urn:microsoft.com/office/officeart/2005/8/layout/hierarchy1"/>
    <dgm:cxn modelId="{DF7D222D-438E-7F40-97D8-82C3CECE4DF7}" type="presOf" srcId="{1DE7559F-1AE0-487F-89AC-7361C4690EA2}" destId="{811F1747-06AB-614B-8B25-A527574F1A37}" srcOrd="0" destOrd="0" presId="urn:microsoft.com/office/officeart/2005/8/layout/hierarchy1"/>
    <dgm:cxn modelId="{1C525A2F-CB32-49AD-BD8A-B18C4E74555C}" srcId="{07D81346-0ACC-4BCD-A600-ECEA4985A9B4}" destId="{1DE7559F-1AE0-487F-89AC-7361C4690EA2}" srcOrd="1" destOrd="0" parTransId="{2E240FD4-8D6D-4F52-8B40-B917DD25F5CB}" sibTransId="{5310EC1B-D73E-4785-ACA3-E98514BC6FB7}"/>
    <dgm:cxn modelId="{15B32368-11E0-46AB-AF0F-843BA5BB6F9C}" srcId="{07D81346-0ACC-4BCD-A600-ECEA4985A9B4}" destId="{1AFC7B4D-8BB9-45A0-ADE0-A6EC50590367}" srcOrd="2" destOrd="0" parTransId="{34F46C75-2C89-46EB-9F91-8FBF56D15B33}" sibTransId="{AD44D472-61C5-4684-84F0-796F820DE9E0}"/>
    <dgm:cxn modelId="{804544A7-2C9C-0548-8A16-6BB359093DA1}" type="presOf" srcId="{1AFC7B4D-8BB9-45A0-ADE0-A6EC50590367}" destId="{70253A56-BE62-DB4B-A53B-6D2FFC997084}" srcOrd="0" destOrd="0" presId="urn:microsoft.com/office/officeart/2005/8/layout/hierarchy1"/>
    <dgm:cxn modelId="{3152D5B1-B5EC-44DB-A110-1F0FBEB45F71}" srcId="{07D81346-0ACC-4BCD-A600-ECEA4985A9B4}" destId="{C61A03E5-4D09-454E-9F06-226BEE872A7B}" srcOrd="0" destOrd="0" parTransId="{10CE1738-527A-4E7A-ADF8-68B81743F18C}" sibTransId="{267E2EF1-5870-4939-BB44-59B0DE8774B0}"/>
    <dgm:cxn modelId="{4B72C9F6-F95A-3C46-A05D-B19AA9BEDE18}" type="presOf" srcId="{C61A03E5-4D09-454E-9F06-226BEE872A7B}" destId="{E0FB692D-CF3E-2B4C-868B-6B41E72F0DEF}" srcOrd="0" destOrd="0" presId="urn:microsoft.com/office/officeart/2005/8/layout/hierarchy1"/>
    <dgm:cxn modelId="{F52816A0-8BAE-6E45-B4C8-D416F1B347E8}" type="presParOf" srcId="{7F0ADEC5-B4F3-B04F-B44D-0776F96BACB4}" destId="{316DC0B0-95EA-8142-A4F1-C107DA54991E}" srcOrd="0" destOrd="0" presId="urn:microsoft.com/office/officeart/2005/8/layout/hierarchy1"/>
    <dgm:cxn modelId="{1446CC4B-7528-4146-A69F-4073F062A6B8}" type="presParOf" srcId="{316DC0B0-95EA-8142-A4F1-C107DA54991E}" destId="{D93CE3B1-FB67-3946-93B2-DBDF27856820}" srcOrd="0" destOrd="0" presId="urn:microsoft.com/office/officeart/2005/8/layout/hierarchy1"/>
    <dgm:cxn modelId="{2E780DD9-D781-8540-B2F3-C1CAF372526F}" type="presParOf" srcId="{D93CE3B1-FB67-3946-93B2-DBDF27856820}" destId="{5D85607D-8D2A-B242-9875-1013478F181F}" srcOrd="0" destOrd="0" presId="urn:microsoft.com/office/officeart/2005/8/layout/hierarchy1"/>
    <dgm:cxn modelId="{CCA41F25-2751-5647-801E-20FAB1CD57FD}" type="presParOf" srcId="{D93CE3B1-FB67-3946-93B2-DBDF27856820}" destId="{E0FB692D-CF3E-2B4C-868B-6B41E72F0DEF}" srcOrd="1" destOrd="0" presId="urn:microsoft.com/office/officeart/2005/8/layout/hierarchy1"/>
    <dgm:cxn modelId="{275D839B-835C-384C-94C5-6A4BD37689CC}" type="presParOf" srcId="{316DC0B0-95EA-8142-A4F1-C107DA54991E}" destId="{D0D147A7-7E14-7C4B-9466-006795069E4D}" srcOrd="1" destOrd="0" presId="urn:microsoft.com/office/officeart/2005/8/layout/hierarchy1"/>
    <dgm:cxn modelId="{FDF244CA-D27D-8D4A-B07A-48E87AB34A69}" type="presParOf" srcId="{7F0ADEC5-B4F3-B04F-B44D-0776F96BACB4}" destId="{207FD8D5-A495-3D49-A19F-88E61497E512}" srcOrd="1" destOrd="0" presId="urn:microsoft.com/office/officeart/2005/8/layout/hierarchy1"/>
    <dgm:cxn modelId="{4002DA86-F311-EC49-918A-DB412FB52529}" type="presParOf" srcId="{207FD8D5-A495-3D49-A19F-88E61497E512}" destId="{A6571E85-30D4-F142-A8E8-92810EAB5E79}" srcOrd="0" destOrd="0" presId="urn:microsoft.com/office/officeart/2005/8/layout/hierarchy1"/>
    <dgm:cxn modelId="{752023FA-14DB-3545-95FC-C5A92EE56A6B}" type="presParOf" srcId="{A6571E85-30D4-F142-A8E8-92810EAB5E79}" destId="{F1A29FB9-F451-D54B-B552-42EA0B2D5719}" srcOrd="0" destOrd="0" presId="urn:microsoft.com/office/officeart/2005/8/layout/hierarchy1"/>
    <dgm:cxn modelId="{2EFD2DA8-E0F4-9443-9964-5C1582EDABF6}" type="presParOf" srcId="{A6571E85-30D4-F142-A8E8-92810EAB5E79}" destId="{811F1747-06AB-614B-8B25-A527574F1A37}" srcOrd="1" destOrd="0" presId="urn:microsoft.com/office/officeart/2005/8/layout/hierarchy1"/>
    <dgm:cxn modelId="{36B2C936-76E2-EE4F-962B-154E4F1CF24A}" type="presParOf" srcId="{207FD8D5-A495-3D49-A19F-88E61497E512}" destId="{1255F3E1-067D-934B-9BB9-ED01E22E99CF}" srcOrd="1" destOrd="0" presId="urn:microsoft.com/office/officeart/2005/8/layout/hierarchy1"/>
    <dgm:cxn modelId="{F692DE05-4223-F347-9213-1603AB9A4058}" type="presParOf" srcId="{7F0ADEC5-B4F3-B04F-B44D-0776F96BACB4}" destId="{33CE90EA-250E-6046-8F27-7332DA6C5CBD}" srcOrd="2" destOrd="0" presId="urn:microsoft.com/office/officeart/2005/8/layout/hierarchy1"/>
    <dgm:cxn modelId="{644777FA-801F-A140-AE8B-C3722686BC68}" type="presParOf" srcId="{33CE90EA-250E-6046-8F27-7332DA6C5CBD}" destId="{665889EA-33A8-7248-81CE-25992BA3EC4C}" srcOrd="0" destOrd="0" presId="urn:microsoft.com/office/officeart/2005/8/layout/hierarchy1"/>
    <dgm:cxn modelId="{A88CAB06-AFB3-204F-AA3F-6E6CF6CC3C63}" type="presParOf" srcId="{665889EA-33A8-7248-81CE-25992BA3EC4C}" destId="{76A2511B-EC49-4947-A4FE-4A0136A57BA9}" srcOrd="0" destOrd="0" presId="urn:microsoft.com/office/officeart/2005/8/layout/hierarchy1"/>
    <dgm:cxn modelId="{91ED48CA-B149-7643-90BB-1343E2567B25}" type="presParOf" srcId="{665889EA-33A8-7248-81CE-25992BA3EC4C}" destId="{70253A56-BE62-DB4B-A53B-6D2FFC997084}" srcOrd="1" destOrd="0" presId="urn:microsoft.com/office/officeart/2005/8/layout/hierarchy1"/>
    <dgm:cxn modelId="{E7C561EF-6533-DE40-A38E-861E15D50EB4}" type="presParOf" srcId="{33CE90EA-250E-6046-8F27-7332DA6C5CBD}" destId="{1D948BD0-FFEB-6A4C-8AE5-A52C8ECC6C81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7E7DC709-5A3D-4DD0-AC02-4E76232FF625}" type="doc">
      <dgm:prSet loTypeId="urn:microsoft.com/office/officeart/2005/8/layout/matrix3" loCatId="matrix" qsTypeId="urn:microsoft.com/office/officeart/2005/8/quickstyle/simple2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BAF32483-C59D-466A-8C53-D23EE296D4FA}">
      <dgm:prSet/>
      <dgm:spPr/>
      <dgm:t>
        <a:bodyPr/>
        <a:lstStyle/>
        <a:p>
          <a:r>
            <a:rPr lang="en-US" dirty="0"/>
            <a:t> Public Cloud</a:t>
          </a:r>
        </a:p>
      </dgm:t>
    </dgm:pt>
    <dgm:pt modelId="{59F2887D-8010-4110-A8D3-0FD28480C284}" type="parTrans" cxnId="{4C08EF9F-CCDF-428D-B5C9-19455F60C552}">
      <dgm:prSet/>
      <dgm:spPr/>
      <dgm:t>
        <a:bodyPr/>
        <a:lstStyle/>
        <a:p>
          <a:endParaRPr lang="en-US"/>
        </a:p>
      </dgm:t>
    </dgm:pt>
    <dgm:pt modelId="{8B8F2D3A-F6EA-4AFB-92BF-68BFDA0BFA37}" type="sibTrans" cxnId="{4C08EF9F-CCDF-428D-B5C9-19455F60C552}">
      <dgm:prSet/>
      <dgm:spPr/>
      <dgm:t>
        <a:bodyPr/>
        <a:lstStyle/>
        <a:p>
          <a:endParaRPr lang="en-US"/>
        </a:p>
      </dgm:t>
    </dgm:pt>
    <dgm:pt modelId="{76118042-5565-45AB-879E-5CA1532AD660}">
      <dgm:prSet/>
      <dgm:spPr/>
      <dgm:t>
        <a:bodyPr/>
        <a:lstStyle/>
        <a:p>
          <a:r>
            <a:rPr lang="en-US" dirty="0"/>
            <a:t>Hybrid</a:t>
          </a:r>
        </a:p>
      </dgm:t>
    </dgm:pt>
    <dgm:pt modelId="{CCBC803F-AD98-4346-8E8F-E91CD94F3AA7}" type="parTrans" cxnId="{CB65D1F3-C77D-4420-8068-A029DA3DC438}">
      <dgm:prSet/>
      <dgm:spPr/>
      <dgm:t>
        <a:bodyPr/>
        <a:lstStyle/>
        <a:p>
          <a:endParaRPr lang="en-US"/>
        </a:p>
      </dgm:t>
    </dgm:pt>
    <dgm:pt modelId="{018E1D4D-9B2B-45FE-B025-B96E208D86A7}" type="sibTrans" cxnId="{CB65D1F3-C77D-4420-8068-A029DA3DC438}">
      <dgm:prSet/>
      <dgm:spPr/>
      <dgm:t>
        <a:bodyPr/>
        <a:lstStyle/>
        <a:p>
          <a:endParaRPr lang="en-US"/>
        </a:p>
      </dgm:t>
    </dgm:pt>
    <dgm:pt modelId="{CE4B302D-0FBC-425C-9D2C-29614DA30587}">
      <dgm:prSet/>
      <dgm:spPr/>
      <dgm:t>
        <a:bodyPr/>
        <a:lstStyle/>
        <a:p>
          <a:r>
            <a:rPr lang="en-US" dirty="0"/>
            <a:t>Private cloud</a:t>
          </a:r>
        </a:p>
      </dgm:t>
    </dgm:pt>
    <dgm:pt modelId="{03DBAEB8-8505-46F4-AED8-191FE2A1A785}" type="parTrans" cxnId="{341B98FA-2698-48A8-A4F8-1651C86C30A6}">
      <dgm:prSet/>
      <dgm:spPr/>
      <dgm:t>
        <a:bodyPr/>
        <a:lstStyle/>
        <a:p>
          <a:endParaRPr lang="en-US"/>
        </a:p>
      </dgm:t>
    </dgm:pt>
    <dgm:pt modelId="{2E39EF3E-53F5-4CB4-98ED-8C72F7C71D84}" type="sibTrans" cxnId="{341B98FA-2698-48A8-A4F8-1651C86C30A6}">
      <dgm:prSet/>
      <dgm:spPr/>
      <dgm:t>
        <a:bodyPr/>
        <a:lstStyle/>
        <a:p>
          <a:endParaRPr lang="en-US"/>
        </a:p>
      </dgm:t>
    </dgm:pt>
    <dgm:pt modelId="{9B7C93B2-B67E-4334-9D81-4868B6794570}">
      <dgm:prSet/>
      <dgm:spPr/>
      <dgm:t>
        <a:bodyPr/>
        <a:lstStyle/>
        <a:p>
          <a:r>
            <a:rPr lang="en-US" dirty="0"/>
            <a:t>Multi-cloud</a:t>
          </a:r>
        </a:p>
      </dgm:t>
    </dgm:pt>
    <dgm:pt modelId="{87C086D2-7F99-49BA-82CB-E41FB8339C92}" type="parTrans" cxnId="{6728696F-DF90-4BD6-9367-EF21D521E776}">
      <dgm:prSet/>
      <dgm:spPr/>
      <dgm:t>
        <a:bodyPr/>
        <a:lstStyle/>
        <a:p>
          <a:endParaRPr lang="en-US"/>
        </a:p>
      </dgm:t>
    </dgm:pt>
    <dgm:pt modelId="{6CA52799-C341-485D-8D54-78A52E25B5AA}" type="sibTrans" cxnId="{6728696F-DF90-4BD6-9367-EF21D521E776}">
      <dgm:prSet/>
      <dgm:spPr/>
      <dgm:t>
        <a:bodyPr/>
        <a:lstStyle/>
        <a:p>
          <a:endParaRPr lang="en-US"/>
        </a:p>
      </dgm:t>
    </dgm:pt>
    <dgm:pt modelId="{86DE4AC2-FECB-1246-B923-5B818DB354DC}" type="pres">
      <dgm:prSet presAssocID="{7E7DC709-5A3D-4DD0-AC02-4E76232FF625}" presName="matrix" presStyleCnt="0">
        <dgm:presLayoutVars>
          <dgm:chMax val="1"/>
          <dgm:dir/>
          <dgm:resizeHandles val="exact"/>
        </dgm:presLayoutVars>
      </dgm:prSet>
      <dgm:spPr/>
    </dgm:pt>
    <dgm:pt modelId="{E61BDA6F-1062-FB41-832A-40FF45A7BBB9}" type="pres">
      <dgm:prSet presAssocID="{7E7DC709-5A3D-4DD0-AC02-4E76232FF625}" presName="diamond" presStyleLbl="bgShp" presStyleIdx="0" presStyleCnt="1"/>
      <dgm:spPr/>
    </dgm:pt>
    <dgm:pt modelId="{CB3E71C4-2F3C-BF4C-85B8-015331257B57}" type="pres">
      <dgm:prSet presAssocID="{7E7DC709-5A3D-4DD0-AC02-4E76232FF625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4191121A-9B62-CC4C-B9C2-14D01C4CEE1E}" type="pres">
      <dgm:prSet presAssocID="{7E7DC709-5A3D-4DD0-AC02-4E76232FF625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1BC4A7BD-C76A-274C-8756-A64DD39F3894}" type="pres">
      <dgm:prSet presAssocID="{7E7DC709-5A3D-4DD0-AC02-4E76232FF625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9B63989F-DE1F-2048-9169-8AC397BE1B44}" type="pres">
      <dgm:prSet presAssocID="{7E7DC709-5A3D-4DD0-AC02-4E76232FF625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27B8A12B-FC34-F041-8959-3715C0697C7C}" type="presOf" srcId="{9B7C93B2-B67E-4334-9D81-4868B6794570}" destId="{9B63989F-DE1F-2048-9169-8AC397BE1B44}" srcOrd="0" destOrd="0" presId="urn:microsoft.com/office/officeart/2005/8/layout/matrix3"/>
    <dgm:cxn modelId="{615B193B-F447-2E49-ACFC-54D8E8546ED4}" type="presOf" srcId="{CE4B302D-0FBC-425C-9D2C-29614DA30587}" destId="{1BC4A7BD-C76A-274C-8756-A64DD39F3894}" srcOrd="0" destOrd="0" presId="urn:microsoft.com/office/officeart/2005/8/layout/matrix3"/>
    <dgm:cxn modelId="{77244161-A6E8-5A4A-893B-100025F75F7B}" type="presOf" srcId="{7E7DC709-5A3D-4DD0-AC02-4E76232FF625}" destId="{86DE4AC2-FECB-1246-B923-5B818DB354DC}" srcOrd="0" destOrd="0" presId="urn:microsoft.com/office/officeart/2005/8/layout/matrix3"/>
    <dgm:cxn modelId="{6728696F-DF90-4BD6-9367-EF21D521E776}" srcId="{7E7DC709-5A3D-4DD0-AC02-4E76232FF625}" destId="{9B7C93B2-B67E-4334-9D81-4868B6794570}" srcOrd="3" destOrd="0" parTransId="{87C086D2-7F99-49BA-82CB-E41FB8339C92}" sibTransId="{6CA52799-C341-485D-8D54-78A52E25B5AA}"/>
    <dgm:cxn modelId="{4C08EF9F-CCDF-428D-B5C9-19455F60C552}" srcId="{7E7DC709-5A3D-4DD0-AC02-4E76232FF625}" destId="{BAF32483-C59D-466A-8C53-D23EE296D4FA}" srcOrd="0" destOrd="0" parTransId="{59F2887D-8010-4110-A8D3-0FD28480C284}" sibTransId="{8B8F2D3A-F6EA-4AFB-92BF-68BFDA0BFA37}"/>
    <dgm:cxn modelId="{326D08B9-3397-9045-A5FE-B2949DDC425D}" type="presOf" srcId="{76118042-5565-45AB-879E-5CA1532AD660}" destId="{4191121A-9B62-CC4C-B9C2-14D01C4CEE1E}" srcOrd="0" destOrd="0" presId="urn:microsoft.com/office/officeart/2005/8/layout/matrix3"/>
    <dgm:cxn modelId="{575B9BE2-4038-1B40-8553-B4F7DCEB929E}" type="presOf" srcId="{BAF32483-C59D-466A-8C53-D23EE296D4FA}" destId="{CB3E71C4-2F3C-BF4C-85B8-015331257B57}" srcOrd="0" destOrd="0" presId="urn:microsoft.com/office/officeart/2005/8/layout/matrix3"/>
    <dgm:cxn modelId="{CB65D1F3-C77D-4420-8068-A029DA3DC438}" srcId="{7E7DC709-5A3D-4DD0-AC02-4E76232FF625}" destId="{76118042-5565-45AB-879E-5CA1532AD660}" srcOrd="1" destOrd="0" parTransId="{CCBC803F-AD98-4346-8E8F-E91CD94F3AA7}" sibTransId="{018E1D4D-9B2B-45FE-B025-B96E208D86A7}"/>
    <dgm:cxn modelId="{341B98FA-2698-48A8-A4F8-1651C86C30A6}" srcId="{7E7DC709-5A3D-4DD0-AC02-4E76232FF625}" destId="{CE4B302D-0FBC-425C-9D2C-29614DA30587}" srcOrd="2" destOrd="0" parTransId="{03DBAEB8-8505-46F4-AED8-191FE2A1A785}" sibTransId="{2E39EF3E-53F5-4CB4-98ED-8C72F7C71D84}"/>
    <dgm:cxn modelId="{37992139-8491-3746-BF1C-BE29B7505A15}" type="presParOf" srcId="{86DE4AC2-FECB-1246-B923-5B818DB354DC}" destId="{E61BDA6F-1062-FB41-832A-40FF45A7BBB9}" srcOrd="0" destOrd="0" presId="urn:microsoft.com/office/officeart/2005/8/layout/matrix3"/>
    <dgm:cxn modelId="{EAA4E3BE-B82F-9D40-892A-90F5EC4AB9FC}" type="presParOf" srcId="{86DE4AC2-FECB-1246-B923-5B818DB354DC}" destId="{CB3E71C4-2F3C-BF4C-85B8-015331257B57}" srcOrd="1" destOrd="0" presId="urn:microsoft.com/office/officeart/2005/8/layout/matrix3"/>
    <dgm:cxn modelId="{B7F0B3C1-BC05-D245-AFE2-0E509D0A547B}" type="presParOf" srcId="{86DE4AC2-FECB-1246-B923-5B818DB354DC}" destId="{4191121A-9B62-CC4C-B9C2-14D01C4CEE1E}" srcOrd="2" destOrd="0" presId="urn:microsoft.com/office/officeart/2005/8/layout/matrix3"/>
    <dgm:cxn modelId="{F7D52764-A58E-2C49-B2AC-BE7BD286A47A}" type="presParOf" srcId="{86DE4AC2-FECB-1246-B923-5B818DB354DC}" destId="{1BC4A7BD-C76A-274C-8756-A64DD39F3894}" srcOrd="3" destOrd="0" presId="urn:microsoft.com/office/officeart/2005/8/layout/matrix3"/>
    <dgm:cxn modelId="{40EA3637-7D7A-EF48-AAE2-2350A059C6EE}" type="presParOf" srcId="{86DE4AC2-FECB-1246-B923-5B818DB354DC}" destId="{9B63989F-DE1F-2048-9169-8AC397BE1B44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C9B5462D-B8EC-4A31-B58D-926A596CAF43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54BAE3C1-D42A-49D8-BE6C-AE663D792D5B}">
      <dgm:prSet/>
      <dgm:spPr/>
      <dgm:t>
        <a:bodyPr/>
        <a:lstStyle/>
        <a:p>
          <a:pPr>
            <a:defRPr cap="all"/>
          </a:pPr>
          <a:r>
            <a:rPr lang="en-US"/>
            <a:t>Tech market downturn</a:t>
          </a:r>
        </a:p>
      </dgm:t>
    </dgm:pt>
    <dgm:pt modelId="{CDF48D5A-8567-4F4F-8513-DC70EE940734}" type="parTrans" cxnId="{060B0DBF-1778-4A8E-AC1D-79DED7FD2FD6}">
      <dgm:prSet/>
      <dgm:spPr/>
      <dgm:t>
        <a:bodyPr/>
        <a:lstStyle/>
        <a:p>
          <a:endParaRPr lang="en-US"/>
        </a:p>
      </dgm:t>
    </dgm:pt>
    <dgm:pt modelId="{694A030F-934B-4383-ADC4-47599B5D6CAC}" type="sibTrans" cxnId="{060B0DBF-1778-4A8E-AC1D-79DED7FD2FD6}">
      <dgm:prSet/>
      <dgm:spPr/>
      <dgm:t>
        <a:bodyPr/>
        <a:lstStyle/>
        <a:p>
          <a:endParaRPr lang="en-US"/>
        </a:p>
      </dgm:t>
    </dgm:pt>
    <dgm:pt modelId="{E240105E-A7A6-4554-A8A1-90A4B08994A9}">
      <dgm:prSet/>
      <dgm:spPr/>
      <dgm:t>
        <a:bodyPr/>
        <a:lstStyle/>
        <a:p>
          <a:pPr>
            <a:defRPr cap="all"/>
          </a:pPr>
          <a:r>
            <a:rPr lang="en-US"/>
            <a:t>Cost savings are critical</a:t>
          </a:r>
        </a:p>
      </dgm:t>
    </dgm:pt>
    <dgm:pt modelId="{6703DA3E-6A93-4C72-BF6A-A9ADF1152729}" type="parTrans" cxnId="{2AB8B97B-F93A-43C3-9A72-2E88F66E3A0B}">
      <dgm:prSet/>
      <dgm:spPr/>
      <dgm:t>
        <a:bodyPr/>
        <a:lstStyle/>
        <a:p>
          <a:endParaRPr lang="en-US"/>
        </a:p>
      </dgm:t>
    </dgm:pt>
    <dgm:pt modelId="{B53B50B4-72EC-45A8-8E08-3568AD4E87CC}" type="sibTrans" cxnId="{2AB8B97B-F93A-43C3-9A72-2E88F66E3A0B}">
      <dgm:prSet/>
      <dgm:spPr/>
      <dgm:t>
        <a:bodyPr/>
        <a:lstStyle/>
        <a:p>
          <a:endParaRPr lang="en-US"/>
        </a:p>
      </dgm:t>
    </dgm:pt>
    <dgm:pt modelId="{BACA4CD7-1EA7-487C-9B1E-120C9BB02786}">
      <dgm:prSet/>
      <dgm:spPr/>
      <dgm:t>
        <a:bodyPr/>
        <a:lstStyle/>
        <a:p>
          <a:pPr>
            <a:defRPr cap="all"/>
          </a:pPr>
          <a:r>
            <a:rPr lang="en-US"/>
            <a:t>Staffing reduction</a:t>
          </a:r>
        </a:p>
      </dgm:t>
    </dgm:pt>
    <dgm:pt modelId="{E731C00D-0B9E-4E40-B19A-9AD1B9C0AAF5}" type="parTrans" cxnId="{7E12FD55-CA32-4C3D-9E96-354EB29F31FD}">
      <dgm:prSet/>
      <dgm:spPr/>
      <dgm:t>
        <a:bodyPr/>
        <a:lstStyle/>
        <a:p>
          <a:endParaRPr lang="en-US"/>
        </a:p>
      </dgm:t>
    </dgm:pt>
    <dgm:pt modelId="{476AD480-3F70-477F-B3A6-5EA24AB567D5}" type="sibTrans" cxnId="{7E12FD55-CA32-4C3D-9E96-354EB29F31FD}">
      <dgm:prSet/>
      <dgm:spPr/>
      <dgm:t>
        <a:bodyPr/>
        <a:lstStyle/>
        <a:p>
          <a:endParaRPr lang="en-US"/>
        </a:p>
      </dgm:t>
    </dgm:pt>
    <dgm:pt modelId="{65A786DA-AAD1-41C1-8A4A-77A5CDBA6E64}" type="pres">
      <dgm:prSet presAssocID="{C9B5462D-B8EC-4A31-B58D-926A596CAF43}" presName="root" presStyleCnt="0">
        <dgm:presLayoutVars>
          <dgm:dir/>
          <dgm:resizeHandles val="exact"/>
        </dgm:presLayoutVars>
      </dgm:prSet>
      <dgm:spPr/>
    </dgm:pt>
    <dgm:pt modelId="{5002605D-E08C-479E-8972-3D144D4176FB}" type="pres">
      <dgm:prSet presAssocID="{54BAE3C1-D42A-49D8-BE6C-AE663D792D5B}" presName="compNode" presStyleCnt="0"/>
      <dgm:spPr/>
    </dgm:pt>
    <dgm:pt modelId="{DD09B438-7A11-4122-9BB0-BBF96EE585BA}" type="pres">
      <dgm:prSet presAssocID="{54BAE3C1-D42A-49D8-BE6C-AE663D792D5B}" presName="iconBgRect" presStyleLbl="bgShp" presStyleIdx="0" presStyleCnt="3"/>
      <dgm:spPr/>
    </dgm:pt>
    <dgm:pt modelId="{969A0D76-5E16-485F-B536-375B900EA20F}" type="pres">
      <dgm:prSet presAssocID="{54BAE3C1-D42A-49D8-BE6C-AE663D792D5B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wnward trend"/>
        </a:ext>
      </dgm:extLst>
    </dgm:pt>
    <dgm:pt modelId="{C3D563F6-4239-43EE-BF73-4B6147DD3176}" type="pres">
      <dgm:prSet presAssocID="{54BAE3C1-D42A-49D8-BE6C-AE663D792D5B}" presName="spaceRect" presStyleCnt="0"/>
      <dgm:spPr/>
    </dgm:pt>
    <dgm:pt modelId="{477A10CA-130A-4B5F-BE87-F166D0340789}" type="pres">
      <dgm:prSet presAssocID="{54BAE3C1-D42A-49D8-BE6C-AE663D792D5B}" presName="textRect" presStyleLbl="revTx" presStyleIdx="0" presStyleCnt="3">
        <dgm:presLayoutVars>
          <dgm:chMax val="1"/>
          <dgm:chPref val="1"/>
        </dgm:presLayoutVars>
      </dgm:prSet>
      <dgm:spPr/>
    </dgm:pt>
    <dgm:pt modelId="{95FBF8EE-3CDE-4A45-80BA-AA0B7E76427F}" type="pres">
      <dgm:prSet presAssocID="{694A030F-934B-4383-ADC4-47599B5D6CAC}" presName="sibTrans" presStyleCnt="0"/>
      <dgm:spPr/>
    </dgm:pt>
    <dgm:pt modelId="{F349CD69-D594-4FE7-A732-4E7CD03E2ABE}" type="pres">
      <dgm:prSet presAssocID="{E240105E-A7A6-4554-A8A1-90A4B08994A9}" presName="compNode" presStyleCnt="0"/>
      <dgm:spPr/>
    </dgm:pt>
    <dgm:pt modelId="{9CE30EC5-4C48-450B-B5D9-0AB6503F400F}" type="pres">
      <dgm:prSet presAssocID="{E240105E-A7A6-4554-A8A1-90A4B08994A9}" presName="iconBgRect" presStyleLbl="bgShp" presStyleIdx="1" presStyleCnt="3"/>
      <dgm:spPr/>
    </dgm:pt>
    <dgm:pt modelId="{36E9A6EE-103E-41DA-8423-47A4A9B4EAE0}" type="pres">
      <dgm:prSet presAssocID="{E240105E-A7A6-4554-A8A1-90A4B08994A9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iggy Bank"/>
        </a:ext>
      </dgm:extLst>
    </dgm:pt>
    <dgm:pt modelId="{634BA457-074B-4BAA-A018-2EBF57D654AD}" type="pres">
      <dgm:prSet presAssocID="{E240105E-A7A6-4554-A8A1-90A4B08994A9}" presName="spaceRect" presStyleCnt="0"/>
      <dgm:spPr/>
    </dgm:pt>
    <dgm:pt modelId="{4306CE54-2897-4B4E-A768-F78CF581C8D0}" type="pres">
      <dgm:prSet presAssocID="{E240105E-A7A6-4554-A8A1-90A4B08994A9}" presName="textRect" presStyleLbl="revTx" presStyleIdx="1" presStyleCnt="3">
        <dgm:presLayoutVars>
          <dgm:chMax val="1"/>
          <dgm:chPref val="1"/>
        </dgm:presLayoutVars>
      </dgm:prSet>
      <dgm:spPr/>
    </dgm:pt>
    <dgm:pt modelId="{035CE53B-4C78-4987-BF18-4AACE6EBE0F3}" type="pres">
      <dgm:prSet presAssocID="{B53B50B4-72EC-45A8-8E08-3568AD4E87CC}" presName="sibTrans" presStyleCnt="0"/>
      <dgm:spPr/>
    </dgm:pt>
    <dgm:pt modelId="{BABF009B-86CF-45D3-A484-06F1C1379D27}" type="pres">
      <dgm:prSet presAssocID="{BACA4CD7-1EA7-487C-9B1E-120C9BB02786}" presName="compNode" presStyleCnt="0"/>
      <dgm:spPr/>
    </dgm:pt>
    <dgm:pt modelId="{2FB61734-F73C-4EED-B740-288493FB962D}" type="pres">
      <dgm:prSet presAssocID="{BACA4CD7-1EA7-487C-9B1E-120C9BB02786}" presName="iconBgRect" presStyleLbl="bgShp" presStyleIdx="2" presStyleCnt="3"/>
      <dgm:spPr/>
    </dgm:pt>
    <dgm:pt modelId="{9DC366F9-C10C-435F-91B0-7E542668EE3A}" type="pres">
      <dgm:prSet presAssocID="{BACA4CD7-1EA7-487C-9B1E-120C9BB02786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roup"/>
        </a:ext>
      </dgm:extLst>
    </dgm:pt>
    <dgm:pt modelId="{0EC5B1EA-EA8F-4C75-9C8C-F7092BCEF004}" type="pres">
      <dgm:prSet presAssocID="{BACA4CD7-1EA7-487C-9B1E-120C9BB02786}" presName="spaceRect" presStyleCnt="0"/>
      <dgm:spPr/>
    </dgm:pt>
    <dgm:pt modelId="{861CF48E-39C1-4795-A80F-BF3A3E3F184E}" type="pres">
      <dgm:prSet presAssocID="{BACA4CD7-1EA7-487C-9B1E-120C9BB02786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C8618E44-6069-42FF-8AC9-070C6DA252C1}" type="presOf" srcId="{54BAE3C1-D42A-49D8-BE6C-AE663D792D5B}" destId="{477A10CA-130A-4B5F-BE87-F166D0340789}" srcOrd="0" destOrd="0" presId="urn:microsoft.com/office/officeart/2018/5/layout/IconCircleLabelList"/>
    <dgm:cxn modelId="{7E12FD55-CA32-4C3D-9E96-354EB29F31FD}" srcId="{C9B5462D-B8EC-4A31-B58D-926A596CAF43}" destId="{BACA4CD7-1EA7-487C-9B1E-120C9BB02786}" srcOrd="2" destOrd="0" parTransId="{E731C00D-0B9E-4E40-B19A-9AD1B9C0AAF5}" sibTransId="{476AD480-3F70-477F-B3A6-5EA24AB567D5}"/>
    <dgm:cxn modelId="{2AB8B97B-F93A-43C3-9A72-2E88F66E3A0B}" srcId="{C9B5462D-B8EC-4A31-B58D-926A596CAF43}" destId="{E240105E-A7A6-4554-A8A1-90A4B08994A9}" srcOrd="1" destOrd="0" parTransId="{6703DA3E-6A93-4C72-BF6A-A9ADF1152729}" sibTransId="{B53B50B4-72EC-45A8-8E08-3568AD4E87CC}"/>
    <dgm:cxn modelId="{2BE6E6A9-E65D-4593-9E28-521B7638827D}" type="presOf" srcId="{BACA4CD7-1EA7-487C-9B1E-120C9BB02786}" destId="{861CF48E-39C1-4795-A80F-BF3A3E3F184E}" srcOrd="0" destOrd="0" presId="urn:microsoft.com/office/officeart/2018/5/layout/IconCircleLabelList"/>
    <dgm:cxn modelId="{060B0DBF-1778-4A8E-AC1D-79DED7FD2FD6}" srcId="{C9B5462D-B8EC-4A31-B58D-926A596CAF43}" destId="{54BAE3C1-D42A-49D8-BE6C-AE663D792D5B}" srcOrd="0" destOrd="0" parTransId="{CDF48D5A-8567-4F4F-8513-DC70EE940734}" sibTransId="{694A030F-934B-4383-ADC4-47599B5D6CAC}"/>
    <dgm:cxn modelId="{525F4BD7-505E-48CC-A51A-E3F05EBC4BEF}" type="presOf" srcId="{C9B5462D-B8EC-4A31-B58D-926A596CAF43}" destId="{65A786DA-AAD1-41C1-8A4A-77A5CDBA6E64}" srcOrd="0" destOrd="0" presId="urn:microsoft.com/office/officeart/2018/5/layout/IconCircleLabelList"/>
    <dgm:cxn modelId="{E0A42BE4-5FDD-409A-93F0-4B0F162381AA}" type="presOf" srcId="{E240105E-A7A6-4554-A8A1-90A4B08994A9}" destId="{4306CE54-2897-4B4E-A768-F78CF581C8D0}" srcOrd="0" destOrd="0" presId="urn:microsoft.com/office/officeart/2018/5/layout/IconCircleLabelList"/>
    <dgm:cxn modelId="{7BF2D0D0-0936-4D2C-9DEE-6C7CFEC57FF5}" type="presParOf" srcId="{65A786DA-AAD1-41C1-8A4A-77A5CDBA6E64}" destId="{5002605D-E08C-479E-8972-3D144D4176FB}" srcOrd="0" destOrd="0" presId="urn:microsoft.com/office/officeart/2018/5/layout/IconCircleLabelList"/>
    <dgm:cxn modelId="{4D251F9A-45B5-4EFE-8628-69066496B05A}" type="presParOf" srcId="{5002605D-E08C-479E-8972-3D144D4176FB}" destId="{DD09B438-7A11-4122-9BB0-BBF96EE585BA}" srcOrd="0" destOrd="0" presId="urn:microsoft.com/office/officeart/2018/5/layout/IconCircleLabelList"/>
    <dgm:cxn modelId="{DA59D8D2-35B6-4644-AC86-7555A2248AB7}" type="presParOf" srcId="{5002605D-E08C-479E-8972-3D144D4176FB}" destId="{969A0D76-5E16-485F-B536-375B900EA20F}" srcOrd="1" destOrd="0" presId="urn:microsoft.com/office/officeart/2018/5/layout/IconCircleLabelList"/>
    <dgm:cxn modelId="{D88E3494-D122-4DFF-BD25-4C9176BC8EA3}" type="presParOf" srcId="{5002605D-E08C-479E-8972-3D144D4176FB}" destId="{C3D563F6-4239-43EE-BF73-4B6147DD3176}" srcOrd="2" destOrd="0" presId="urn:microsoft.com/office/officeart/2018/5/layout/IconCircleLabelList"/>
    <dgm:cxn modelId="{A5E1985C-C21B-4F84-9803-DC48A7BB293C}" type="presParOf" srcId="{5002605D-E08C-479E-8972-3D144D4176FB}" destId="{477A10CA-130A-4B5F-BE87-F166D0340789}" srcOrd="3" destOrd="0" presId="urn:microsoft.com/office/officeart/2018/5/layout/IconCircleLabelList"/>
    <dgm:cxn modelId="{494A1E70-FDC4-4FE9-833C-0318F8B381E2}" type="presParOf" srcId="{65A786DA-AAD1-41C1-8A4A-77A5CDBA6E64}" destId="{95FBF8EE-3CDE-4A45-80BA-AA0B7E76427F}" srcOrd="1" destOrd="0" presId="urn:microsoft.com/office/officeart/2018/5/layout/IconCircleLabelList"/>
    <dgm:cxn modelId="{D42DD3DC-B829-434E-8252-CD25AD5216E2}" type="presParOf" srcId="{65A786DA-AAD1-41C1-8A4A-77A5CDBA6E64}" destId="{F349CD69-D594-4FE7-A732-4E7CD03E2ABE}" srcOrd="2" destOrd="0" presId="urn:microsoft.com/office/officeart/2018/5/layout/IconCircleLabelList"/>
    <dgm:cxn modelId="{B80A340B-A7FC-463D-9033-FE1BCD9639FC}" type="presParOf" srcId="{F349CD69-D594-4FE7-A732-4E7CD03E2ABE}" destId="{9CE30EC5-4C48-450B-B5D9-0AB6503F400F}" srcOrd="0" destOrd="0" presId="urn:microsoft.com/office/officeart/2018/5/layout/IconCircleLabelList"/>
    <dgm:cxn modelId="{4F51F7F5-7F08-4BD2-B4B6-40B3B939742C}" type="presParOf" srcId="{F349CD69-D594-4FE7-A732-4E7CD03E2ABE}" destId="{36E9A6EE-103E-41DA-8423-47A4A9B4EAE0}" srcOrd="1" destOrd="0" presId="urn:microsoft.com/office/officeart/2018/5/layout/IconCircleLabelList"/>
    <dgm:cxn modelId="{7D454BBC-8E2E-4D00-A003-4BBA8074D9B4}" type="presParOf" srcId="{F349CD69-D594-4FE7-A732-4E7CD03E2ABE}" destId="{634BA457-074B-4BAA-A018-2EBF57D654AD}" srcOrd="2" destOrd="0" presId="urn:microsoft.com/office/officeart/2018/5/layout/IconCircleLabelList"/>
    <dgm:cxn modelId="{7700EE74-2E7F-4AD3-B4ED-B6385BBCAD81}" type="presParOf" srcId="{F349CD69-D594-4FE7-A732-4E7CD03E2ABE}" destId="{4306CE54-2897-4B4E-A768-F78CF581C8D0}" srcOrd="3" destOrd="0" presId="urn:microsoft.com/office/officeart/2018/5/layout/IconCircleLabelList"/>
    <dgm:cxn modelId="{7EF7D0F4-83C2-4A52-9327-4C84BACEEF72}" type="presParOf" srcId="{65A786DA-AAD1-41C1-8A4A-77A5CDBA6E64}" destId="{035CE53B-4C78-4987-BF18-4AACE6EBE0F3}" srcOrd="3" destOrd="0" presId="urn:microsoft.com/office/officeart/2018/5/layout/IconCircleLabelList"/>
    <dgm:cxn modelId="{1768625E-407E-42D7-9F87-DE19FB3D90C5}" type="presParOf" srcId="{65A786DA-AAD1-41C1-8A4A-77A5CDBA6E64}" destId="{BABF009B-86CF-45D3-A484-06F1C1379D27}" srcOrd="4" destOrd="0" presId="urn:microsoft.com/office/officeart/2018/5/layout/IconCircleLabelList"/>
    <dgm:cxn modelId="{38DCB20D-DFC4-40FA-9E5E-675B380AA11D}" type="presParOf" srcId="{BABF009B-86CF-45D3-A484-06F1C1379D27}" destId="{2FB61734-F73C-4EED-B740-288493FB962D}" srcOrd="0" destOrd="0" presId="urn:microsoft.com/office/officeart/2018/5/layout/IconCircleLabelList"/>
    <dgm:cxn modelId="{CDC80B4B-D7FB-4B6F-B744-006E0AB34F7E}" type="presParOf" srcId="{BABF009B-86CF-45D3-A484-06F1C1379D27}" destId="{9DC366F9-C10C-435F-91B0-7E542668EE3A}" srcOrd="1" destOrd="0" presId="urn:microsoft.com/office/officeart/2018/5/layout/IconCircleLabelList"/>
    <dgm:cxn modelId="{4B780EA8-8C31-462B-BCAA-FB49B99C000C}" type="presParOf" srcId="{BABF009B-86CF-45D3-A484-06F1C1379D27}" destId="{0EC5B1EA-EA8F-4C75-9C8C-F7092BCEF004}" srcOrd="2" destOrd="0" presId="urn:microsoft.com/office/officeart/2018/5/layout/IconCircleLabelList"/>
    <dgm:cxn modelId="{C9144C11-E5C3-419C-8C55-98E21271C176}" type="presParOf" srcId="{BABF009B-86CF-45D3-A484-06F1C1379D27}" destId="{861CF48E-39C1-4795-A80F-BF3A3E3F184E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C9B5462D-B8EC-4A31-B58D-926A596CAF43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54BAE3C1-D42A-49D8-BE6C-AE663D792D5B}">
      <dgm:prSet/>
      <dgm:spPr/>
      <dgm:t>
        <a:bodyPr/>
        <a:lstStyle/>
        <a:p>
          <a:pPr>
            <a:defRPr cap="all"/>
          </a:pPr>
          <a:r>
            <a:rPr lang="en-US"/>
            <a:t>AI </a:t>
          </a:r>
        </a:p>
      </dgm:t>
    </dgm:pt>
    <dgm:pt modelId="{CDF48D5A-8567-4F4F-8513-DC70EE940734}" type="parTrans" cxnId="{060B0DBF-1778-4A8E-AC1D-79DED7FD2FD6}">
      <dgm:prSet/>
      <dgm:spPr/>
      <dgm:t>
        <a:bodyPr/>
        <a:lstStyle/>
        <a:p>
          <a:endParaRPr lang="en-US"/>
        </a:p>
      </dgm:t>
    </dgm:pt>
    <dgm:pt modelId="{694A030F-934B-4383-ADC4-47599B5D6CAC}" type="sibTrans" cxnId="{060B0DBF-1778-4A8E-AC1D-79DED7FD2FD6}">
      <dgm:prSet/>
      <dgm:spPr/>
      <dgm:t>
        <a:bodyPr/>
        <a:lstStyle/>
        <a:p>
          <a:endParaRPr lang="en-US"/>
        </a:p>
      </dgm:t>
    </dgm:pt>
    <dgm:pt modelId="{E240105E-A7A6-4554-A8A1-90A4B08994A9}">
      <dgm:prSet/>
      <dgm:spPr/>
      <dgm:t>
        <a:bodyPr/>
        <a:lstStyle/>
        <a:p>
          <a:pPr>
            <a:defRPr cap="all"/>
          </a:pPr>
          <a:r>
            <a:rPr lang="en-US"/>
            <a:t>Uncertain</a:t>
          </a:r>
          <a:r>
            <a:rPr lang="en-US" baseline="0"/>
            <a:t> Market</a:t>
          </a:r>
          <a:endParaRPr lang="en-US"/>
        </a:p>
      </dgm:t>
    </dgm:pt>
    <dgm:pt modelId="{6703DA3E-6A93-4C72-BF6A-A9ADF1152729}" type="parTrans" cxnId="{2AB8B97B-F93A-43C3-9A72-2E88F66E3A0B}">
      <dgm:prSet/>
      <dgm:spPr/>
      <dgm:t>
        <a:bodyPr/>
        <a:lstStyle/>
        <a:p>
          <a:endParaRPr lang="en-US"/>
        </a:p>
      </dgm:t>
    </dgm:pt>
    <dgm:pt modelId="{B53B50B4-72EC-45A8-8E08-3568AD4E87CC}" type="sibTrans" cxnId="{2AB8B97B-F93A-43C3-9A72-2E88F66E3A0B}">
      <dgm:prSet/>
      <dgm:spPr/>
      <dgm:t>
        <a:bodyPr/>
        <a:lstStyle/>
        <a:p>
          <a:endParaRPr lang="en-US"/>
        </a:p>
      </dgm:t>
    </dgm:pt>
    <dgm:pt modelId="{BACA4CD7-1EA7-487C-9B1E-120C9BB02786}">
      <dgm:prSet/>
      <dgm:spPr/>
      <dgm:t>
        <a:bodyPr/>
        <a:lstStyle/>
        <a:p>
          <a:pPr>
            <a:defRPr cap="all"/>
          </a:pPr>
          <a:r>
            <a:rPr lang="en-US"/>
            <a:t>Security Investment</a:t>
          </a:r>
        </a:p>
      </dgm:t>
    </dgm:pt>
    <dgm:pt modelId="{E731C00D-0B9E-4E40-B19A-9AD1B9C0AAF5}" type="parTrans" cxnId="{7E12FD55-CA32-4C3D-9E96-354EB29F31FD}">
      <dgm:prSet/>
      <dgm:spPr/>
      <dgm:t>
        <a:bodyPr/>
        <a:lstStyle/>
        <a:p>
          <a:endParaRPr lang="en-US"/>
        </a:p>
      </dgm:t>
    </dgm:pt>
    <dgm:pt modelId="{476AD480-3F70-477F-B3A6-5EA24AB567D5}" type="sibTrans" cxnId="{7E12FD55-CA32-4C3D-9E96-354EB29F31FD}">
      <dgm:prSet/>
      <dgm:spPr/>
      <dgm:t>
        <a:bodyPr/>
        <a:lstStyle/>
        <a:p>
          <a:endParaRPr lang="en-US"/>
        </a:p>
      </dgm:t>
    </dgm:pt>
    <dgm:pt modelId="{65A786DA-AAD1-41C1-8A4A-77A5CDBA6E64}" type="pres">
      <dgm:prSet presAssocID="{C9B5462D-B8EC-4A31-B58D-926A596CAF43}" presName="root" presStyleCnt="0">
        <dgm:presLayoutVars>
          <dgm:dir/>
          <dgm:resizeHandles val="exact"/>
        </dgm:presLayoutVars>
      </dgm:prSet>
      <dgm:spPr/>
    </dgm:pt>
    <dgm:pt modelId="{5002605D-E08C-479E-8972-3D144D4176FB}" type="pres">
      <dgm:prSet presAssocID="{54BAE3C1-D42A-49D8-BE6C-AE663D792D5B}" presName="compNode" presStyleCnt="0"/>
      <dgm:spPr/>
    </dgm:pt>
    <dgm:pt modelId="{DD09B438-7A11-4122-9BB0-BBF96EE585BA}" type="pres">
      <dgm:prSet presAssocID="{54BAE3C1-D42A-49D8-BE6C-AE663D792D5B}" presName="iconBgRect" presStyleLbl="bgShp" presStyleIdx="0" presStyleCnt="3"/>
      <dgm:spPr/>
    </dgm:pt>
    <dgm:pt modelId="{969A0D76-5E16-485F-B536-375B900EA20F}" type="pres">
      <dgm:prSet presAssocID="{54BAE3C1-D42A-49D8-BE6C-AE663D792D5B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rtificial Intelligence with solid fill"/>
        </a:ext>
      </dgm:extLst>
    </dgm:pt>
    <dgm:pt modelId="{C3D563F6-4239-43EE-BF73-4B6147DD3176}" type="pres">
      <dgm:prSet presAssocID="{54BAE3C1-D42A-49D8-BE6C-AE663D792D5B}" presName="spaceRect" presStyleCnt="0"/>
      <dgm:spPr/>
    </dgm:pt>
    <dgm:pt modelId="{477A10CA-130A-4B5F-BE87-F166D0340789}" type="pres">
      <dgm:prSet presAssocID="{54BAE3C1-D42A-49D8-BE6C-AE663D792D5B}" presName="textRect" presStyleLbl="revTx" presStyleIdx="0" presStyleCnt="3">
        <dgm:presLayoutVars>
          <dgm:chMax val="1"/>
          <dgm:chPref val="1"/>
        </dgm:presLayoutVars>
      </dgm:prSet>
      <dgm:spPr/>
    </dgm:pt>
    <dgm:pt modelId="{95FBF8EE-3CDE-4A45-80BA-AA0B7E76427F}" type="pres">
      <dgm:prSet presAssocID="{694A030F-934B-4383-ADC4-47599B5D6CAC}" presName="sibTrans" presStyleCnt="0"/>
      <dgm:spPr/>
    </dgm:pt>
    <dgm:pt modelId="{F349CD69-D594-4FE7-A732-4E7CD03E2ABE}" type="pres">
      <dgm:prSet presAssocID="{E240105E-A7A6-4554-A8A1-90A4B08994A9}" presName="compNode" presStyleCnt="0"/>
      <dgm:spPr/>
    </dgm:pt>
    <dgm:pt modelId="{9CE30EC5-4C48-450B-B5D9-0AB6503F400F}" type="pres">
      <dgm:prSet presAssocID="{E240105E-A7A6-4554-A8A1-90A4B08994A9}" presName="iconBgRect" presStyleLbl="bgShp" presStyleIdx="1" presStyleCnt="3"/>
      <dgm:spPr/>
    </dgm:pt>
    <dgm:pt modelId="{36E9A6EE-103E-41DA-8423-47A4A9B4EAE0}" type="pres">
      <dgm:prSet presAssocID="{E240105E-A7A6-4554-A8A1-90A4B08994A9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lp"/>
        </a:ext>
      </dgm:extLst>
    </dgm:pt>
    <dgm:pt modelId="{634BA457-074B-4BAA-A018-2EBF57D654AD}" type="pres">
      <dgm:prSet presAssocID="{E240105E-A7A6-4554-A8A1-90A4B08994A9}" presName="spaceRect" presStyleCnt="0"/>
      <dgm:spPr/>
    </dgm:pt>
    <dgm:pt modelId="{4306CE54-2897-4B4E-A768-F78CF581C8D0}" type="pres">
      <dgm:prSet presAssocID="{E240105E-A7A6-4554-A8A1-90A4B08994A9}" presName="textRect" presStyleLbl="revTx" presStyleIdx="1" presStyleCnt="3">
        <dgm:presLayoutVars>
          <dgm:chMax val="1"/>
          <dgm:chPref val="1"/>
        </dgm:presLayoutVars>
      </dgm:prSet>
      <dgm:spPr/>
    </dgm:pt>
    <dgm:pt modelId="{035CE53B-4C78-4987-BF18-4AACE6EBE0F3}" type="pres">
      <dgm:prSet presAssocID="{B53B50B4-72EC-45A8-8E08-3568AD4E87CC}" presName="sibTrans" presStyleCnt="0"/>
      <dgm:spPr/>
    </dgm:pt>
    <dgm:pt modelId="{BABF009B-86CF-45D3-A484-06F1C1379D27}" type="pres">
      <dgm:prSet presAssocID="{BACA4CD7-1EA7-487C-9B1E-120C9BB02786}" presName="compNode" presStyleCnt="0"/>
      <dgm:spPr/>
    </dgm:pt>
    <dgm:pt modelId="{2FB61734-F73C-4EED-B740-288493FB962D}" type="pres">
      <dgm:prSet presAssocID="{BACA4CD7-1EA7-487C-9B1E-120C9BB02786}" presName="iconBgRect" presStyleLbl="bgShp" presStyleIdx="2" presStyleCnt="3"/>
      <dgm:spPr/>
    </dgm:pt>
    <dgm:pt modelId="{9DC366F9-C10C-435F-91B0-7E542668EE3A}" type="pres">
      <dgm:prSet presAssocID="{BACA4CD7-1EA7-487C-9B1E-120C9BB02786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ock"/>
        </a:ext>
      </dgm:extLst>
    </dgm:pt>
    <dgm:pt modelId="{0EC5B1EA-EA8F-4C75-9C8C-F7092BCEF004}" type="pres">
      <dgm:prSet presAssocID="{BACA4CD7-1EA7-487C-9B1E-120C9BB02786}" presName="spaceRect" presStyleCnt="0"/>
      <dgm:spPr/>
    </dgm:pt>
    <dgm:pt modelId="{861CF48E-39C1-4795-A80F-BF3A3E3F184E}" type="pres">
      <dgm:prSet presAssocID="{BACA4CD7-1EA7-487C-9B1E-120C9BB02786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C8618E44-6069-42FF-8AC9-070C6DA252C1}" type="presOf" srcId="{54BAE3C1-D42A-49D8-BE6C-AE663D792D5B}" destId="{477A10CA-130A-4B5F-BE87-F166D0340789}" srcOrd="0" destOrd="0" presId="urn:microsoft.com/office/officeart/2018/5/layout/IconCircleLabelList"/>
    <dgm:cxn modelId="{7E12FD55-CA32-4C3D-9E96-354EB29F31FD}" srcId="{C9B5462D-B8EC-4A31-B58D-926A596CAF43}" destId="{BACA4CD7-1EA7-487C-9B1E-120C9BB02786}" srcOrd="2" destOrd="0" parTransId="{E731C00D-0B9E-4E40-B19A-9AD1B9C0AAF5}" sibTransId="{476AD480-3F70-477F-B3A6-5EA24AB567D5}"/>
    <dgm:cxn modelId="{2AB8B97B-F93A-43C3-9A72-2E88F66E3A0B}" srcId="{C9B5462D-B8EC-4A31-B58D-926A596CAF43}" destId="{E240105E-A7A6-4554-A8A1-90A4B08994A9}" srcOrd="1" destOrd="0" parTransId="{6703DA3E-6A93-4C72-BF6A-A9ADF1152729}" sibTransId="{B53B50B4-72EC-45A8-8E08-3568AD4E87CC}"/>
    <dgm:cxn modelId="{2BE6E6A9-E65D-4593-9E28-521B7638827D}" type="presOf" srcId="{BACA4CD7-1EA7-487C-9B1E-120C9BB02786}" destId="{861CF48E-39C1-4795-A80F-BF3A3E3F184E}" srcOrd="0" destOrd="0" presId="urn:microsoft.com/office/officeart/2018/5/layout/IconCircleLabelList"/>
    <dgm:cxn modelId="{060B0DBF-1778-4A8E-AC1D-79DED7FD2FD6}" srcId="{C9B5462D-B8EC-4A31-B58D-926A596CAF43}" destId="{54BAE3C1-D42A-49D8-BE6C-AE663D792D5B}" srcOrd="0" destOrd="0" parTransId="{CDF48D5A-8567-4F4F-8513-DC70EE940734}" sibTransId="{694A030F-934B-4383-ADC4-47599B5D6CAC}"/>
    <dgm:cxn modelId="{525F4BD7-505E-48CC-A51A-E3F05EBC4BEF}" type="presOf" srcId="{C9B5462D-B8EC-4A31-B58D-926A596CAF43}" destId="{65A786DA-AAD1-41C1-8A4A-77A5CDBA6E64}" srcOrd="0" destOrd="0" presId="urn:microsoft.com/office/officeart/2018/5/layout/IconCircleLabelList"/>
    <dgm:cxn modelId="{E0A42BE4-5FDD-409A-93F0-4B0F162381AA}" type="presOf" srcId="{E240105E-A7A6-4554-A8A1-90A4B08994A9}" destId="{4306CE54-2897-4B4E-A768-F78CF581C8D0}" srcOrd="0" destOrd="0" presId="urn:microsoft.com/office/officeart/2018/5/layout/IconCircleLabelList"/>
    <dgm:cxn modelId="{7BF2D0D0-0936-4D2C-9DEE-6C7CFEC57FF5}" type="presParOf" srcId="{65A786DA-AAD1-41C1-8A4A-77A5CDBA6E64}" destId="{5002605D-E08C-479E-8972-3D144D4176FB}" srcOrd="0" destOrd="0" presId="urn:microsoft.com/office/officeart/2018/5/layout/IconCircleLabelList"/>
    <dgm:cxn modelId="{4D251F9A-45B5-4EFE-8628-69066496B05A}" type="presParOf" srcId="{5002605D-E08C-479E-8972-3D144D4176FB}" destId="{DD09B438-7A11-4122-9BB0-BBF96EE585BA}" srcOrd="0" destOrd="0" presId="urn:microsoft.com/office/officeart/2018/5/layout/IconCircleLabelList"/>
    <dgm:cxn modelId="{DA59D8D2-35B6-4644-AC86-7555A2248AB7}" type="presParOf" srcId="{5002605D-E08C-479E-8972-3D144D4176FB}" destId="{969A0D76-5E16-485F-B536-375B900EA20F}" srcOrd="1" destOrd="0" presId="urn:microsoft.com/office/officeart/2018/5/layout/IconCircleLabelList"/>
    <dgm:cxn modelId="{D88E3494-D122-4DFF-BD25-4C9176BC8EA3}" type="presParOf" srcId="{5002605D-E08C-479E-8972-3D144D4176FB}" destId="{C3D563F6-4239-43EE-BF73-4B6147DD3176}" srcOrd="2" destOrd="0" presId="urn:microsoft.com/office/officeart/2018/5/layout/IconCircleLabelList"/>
    <dgm:cxn modelId="{A5E1985C-C21B-4F84-9803-DC48A7BB293C}" type="presParOf" srcId="{5002605D-E08C-479E-8972-3D144D4176FB}" destId="{477A10CA-130A-4B5F-BE87-F166D0340789}" srcOrd="3" destOrd="0" presId="urn:microsoft.com/office/officeart/2018/5/layout/IconCircleLabelList"/>
    <dgm:cxn modelId="{494A1E70-FDC4-4FE9-833C-0318F8B381E2}" type="presParOf" srcId="{65A786DA-AAD1-41C1-8A4A-77A5CDBA6E64}" destId="{95FBF8EE-3CDE-4A45-80BA-AA0B7E76427F}" srcOrd="1" destOrd="0" presId="urn:microsoft.com/office/officeart/2018/5/layout/IconCircleLabelList"/>
    <dgm:cxn modelId="{D42DD3DC-B829-434E-8252-CD25AD5216E2}" type="presParOf" srcId="{65A786DA-AAD1-41C1-8A4A-77A5CDBA6E64}" destId="{F349CD69-D594-4FE7-A732-4E7CD03E2ABE}" srcOrd="2" destOrd="0" presId="urn:microsoft.com/office/officeart/2018/5/layout/IconCircleLabelList"/>
    <dgm:cxn modelId="{B80A340B-A7FC-463D-9033-FE1BCD9639FC}" type="presParOf" srcId="{F349CD69-D594-4FE7-A732-4E7CD03E2ABE}" destId="{9CE30EC5-4C48-450B-B5D9-0AB6503F400F}" srcOrd="0" destOrd="0" presId="urn:microsoft.com/office/officeart/2018/5/layout/IconCircleLabelList"/>
    <dgm:cxn modelId="{4F51F7F5-7F08-4BD2-B4B6-40B3B939742C}" type="presParOf" srcId="{F349CD69-D594-4FE7-A732-4E7CD03E2ABE}" destId="{36E9A6EE-103E-41DA-8423-47A4A9B4EAE0}" srcOrd="1" destOrd="0" presId="urn:microsoft.com/office/officeart/2018/5/layout/IconCircleLabelList"/>
    <dgm:cxn modelId="{7D454BBC-8E2E-4D00-A003-4BBA8074D9B4}" type="presParOf" srcId="{F349CD69-D594-4FE7-A732-4E7CD03E2ABE}" destId="{634BA457-074B-4BAA-A018-2EBF57D654AD}" srcOrd="2" destOrd="0" presId="urn:microsoft.com/office/officeart/2018/5/layout/IconCircleLabelList"/>
    <dgm:cxn modelId="{7700EE74-2E7F-4AD3-B4ED-B6385BBCAD81}" type="presParOf" srcId="{F349CD69-D594-4FE7-A732-4E7CD03E2ABE}" destId="{4306CE54-2897-4B4E-A768-F78CF581C8D0}" srcOrd="3" destOrd="0" presId="urn:microsoft.com/office/officeart/2018/5/layout/IconCircleLabelList"/>
    <dgm:cxn modelId="{7EF7D0F4-83C2-4A52-9327-4C84BACEEF72}" type="presParOf" srcId="{65A786DA-AAD1-41C1-8A4A-77A5CDBA6E64}" destId="{035CE53B-4C78-4987-BF18-4AACE6EBE0F3}" srcOrd="3" destOrd="0" presId="urn:microsoft.com/office/officeart/2018/5/layout/IconCircleLabelList"/>
    <dgm:cxn modelId="{1768625E-407E-42D7-9F87-DE19FB3D90C5}" type="presParOf" srcId="{65A786DA-AAD1-41C1-8A4A-77A5CDBA6E64}" destId="{BABF009B-86CF-45D3-A484-06F1C1379D27}" srcOrd="4" destOrd="0" presId="urn:microsoft.com/office/officeart/2018/5/layout/IconCircleLabelList"/>
    <dgm:cxn modelId="{38DCB20D-DFC4-40FA-9E5E-675B380AA11D}" type="presParOf" srcId="{BABF009B-86CF-45D3-A484-06F1C1379D27}" destId="{2FB61734-F73C-4EED-B740-288493FB962D}" srcOrd="0" destOrd="0" presId="urn:microsoft.com/office/officeart/2018/5/layout/IconCircleLabelList"/>
    <dgm:cxn modelId="{CDC80B4B-D7FB-4B6F-B744-006E0AB34F7E}" type="presParOf" srcId="{BABF009B-86CF-45D3-A484-06F1C1379D27}" destId="{9DC366F9-C10C-435F-91B0-7E542668EE3A}" srcOrd="1" destOrd="0" presId="urn:microsoft.com/office/officeart/2018/5/layout/IconCircleLabelList"/>
    <dgm:cxn modelId="{4B780EA8-8C31-462B-BCAA-FB49B99C000C}" type="presParOf" srcId="{BABF009B-86CF-45D3-A484-06F1C1379D27}" destId="{0EC5B1EA-EA8F-4C75-9C8C-F7092BCEF004}" srcOrd="2" destOrd="0" presId="urn:microsoft.com/office/officeart/2018/5/layout/IconCircleLabelList"/>
    <dgm:cxn modelId="{C9144C11-E5C3-419C-8C55-98E21271C176}" type="presParOf" srcId="{BABF009B-86CF-45D3-A484-06F1C1379D27}" destId="{861CF48E-39C1-4795-A80F-BF3A3E3F184E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2C7FD41-025D-C844-85C4-9EB7F469B198}">
      <dsp:nvSpPr>
        <dsp:cNvPr id="0" name=""/>
        <dsp:cNvSpPr/>
      </dsp:nvSpPr>
      <dsp:spPr>
        <a:xfrm>
          <a:off x="1551659" y="2518"/>
          <a:ext cx="6206637" cy="1104956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426" tIns="280659" rIns="120426" bIns="280659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Compare and contrast the major communities and corporations in the cloud industry</a:t>
          </a:r>
        </a:p>
      </dsp:txBody>
      <dsp:txXfrm>
        <a:off x="1551659" y="2518"/>
        <a:ext cx="6206637" cy="1104956"/>
      </dsp:txXfrm>
    </dsp:sp>
    <dsp:sp modelId="{ABB57A0B-C597-8B4D-AB27-F0704E6D8B90}">
      <dsp:nvSpPr>
        <dsp:cNvPr id="0" name=""/>
        <dsp:cNvSpPr/>
      </dsp:nvSpPr>
      <dsp:spPr>
        <a:xfrm>
          <a:off x="0" y="2518"/>
          <a:ext cx="1551659" cy="1104956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2109" tIns="109145" rIns="82109" bIns="10914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Compare and contrast</a:t>
          </a:r>
        </a:p>
      </dsp:txBody>
      <dsp:txXfrm>
        <a:off x="0" y="2518"/>
        <a:ext cx="1551659" cy="1104956"/>
      </dsp:txXfrm>
    </dsp:sp>
    <dsp:sp modelId="{38446C43-EFCB-C14C-BD2B-DB7C8AB784E3}">
      <dsp:nvSpPr>
        <dsp:cNvPr id="0" name=""/>
        <dsp:cNvSpPr/>
      </dsp:nvSpPr>
      <dsp:spPr>
        <a:xfrm>
          <a:off x="1551659" y="1173772"/>
          <a:ext cx="6206637" cy="1104956"/>
        </a:xfrm>
        <a:prstGeom prst="rect">
          <a:avLst/>
        </a:prstGeom>
        <a:solidFill>
          <a:schemeClr val="accent2">
            <a:tint val="40000"/>
            <a:alpha val="90000"/>
            <a:hueOff val="1035479"/>
            <a:satOff val="-3665"/>
            <a:lumOff val="-160"/>
            <a:alphaOff val="0"/>
          </a:schemeClr>
        </a:solidFill>
        <a:ln w="9525" cap="flat" cmpd="sng" algn="ctr">
          <a:solidFill>
            <a:schemeClr val="accent2">
              <a:tint val="40000"/>
              <a:alpha val="90000"/>
              <a:hueOff val="1035479"/>
              <a:satOff val="-3665"/>
              <a:lumOff val="-16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426" tIns="280659" rIns="120426" bIns="280659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Gain familiarity with major cloud-hosted and cloud-native technologies</a:t>
          </a:r>
        </a:p>
      </dsp:txBody>
      <dsp:txXfrm>
        <a:off x="1551659" y="1173772"/>
        <a:ext cx="6206637" cy="1104956"/>
      </dsp:txXfrm>
    </dsp:sp>
    <dsp:sp modelId="{C50C518B-345F-2D46-8512-F0D5A5B5BF05}">
      <dsp:nvSpPr>
        <dsp:cNvPr id="0" name=""/>
        <dsp:cNvSpPr/>
      </dsp:nvSpPr>
      <dsp:spPr>
        <a:xfrm>
          <a:off x="0" y="1173772"/>
          <a:ext cx="1551659" cy="1104956"/>
        </a:xfrm>
        <a:prstGeom prst="rect">
          <a:avLst/>
        </a:prstGeom>
        <a:gradFill rotWithShape="0">
          <a:gsLst>
            <a:gs pos="0">
              <a:schemeClr val="accent2">
                <a:hueOff val="1197020"/>
                <a:satOff val="-3638"/>
                <a:lumOff val="-49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1197020"/>
                <a:satOff val="-3638"/>
                <a:lumOff val="-49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2">
              <a:hueOff val="1197020"/>
              <a:satOff val="-3638"/>
              <a:lumOff val="-49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2109" tIns="109145" rIns="82109" bIns="10914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Gain</a:t>
          </a:r>
        </a:p>
      </dsp:txBody>
      <dsp:txXfrm>
        <a:off x="0" y="1173772"/>
        <a:ext cx="1551659" cy="1104956"/>
      </dsp:txXfrm>
    </dsp:sp>
    <dsp:sp modelId="{397007B8-7E71-AC4E-8A51-97DCF4E5F7FF}">
      <dsp:nvSpPr>
        <dsp:cNvPr id="0" name=""/>
        <dsp:cNvSpPr/>
      </dsp:nvSpPr>
      <dsp:spPr>
        <a:xfrm>
          <a:off x="1551659" y="2345026"/>
          <a:ext cx="6206637" cy="1104956"/>
        </a:xfrm>
        <a:prstGeom prst="rect">
          <a:avLst/>
        </a:prstGeom>
        <a:solidFill>
          <a:schemeClr val="accent2">
            <a:tint val="40000"/>
            <a:alpha val="90000"/>
            <a:hueOff val="2070959"/>
            <a:satOff val="-7331"/>
            <a:lumOff val="-319"/>
            <a:alphaOff val="0"/>
          </a:schemeClr>
        </a:solidFill>
        <a:ln w="9525" cap="flat" cmpd="sng" algn="ctr">
          <a:solidFill>
            <a:schemeClr val="accent2">
              <a:tint val="40000"/>
              <a:alpha val="90000"/>
              <a:hueOff val="2070959"/>
              <a:satOff val="-7331"/>
              <a:lumOff val="-319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426" tIns="280659" rIns="120426" bIns="280659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Plan and evaluate cloud-hosted and cloud-native architectures</a:t>
          </a:r>
        </a:p>
      </dsp:txBody>
      <dsp:txXfrm>
        <a:off x="1551659" y="2345026"/>
        <a:ext cx="6206637" cy="1104956"/>
      </dsp:txXfrm>
    </dsp:sp>
    <dsp:sp modelId="{E2C66F66-DB8B-9E46-A9B1-D8CAD0CFFD98}">
      <dsp:nvSpPr>
        <dsp:cNvPr id="0" name=""/>
        <dsp:cNvSpPr/>
      </dsp:nvSpPr>
      <dsp:spPr>
        <a:xfrm>
          <a:off x="0" y="2345026"/>
          <a:ext cx="1551659" cy="1104956"/>
        </a:xfrm>
        <a:prstGeom prst="rect">
          <a:avLst/>
        </a:prstGeom>
        <a:gradFill rotWithShape="0">
          <a:gsLst>
            <a:gs pos="0">
              <a:schemeClr val="accent2">
                <a:hueOff val="2394041"/>
                <a:satOff val="-7276"/>
                <a:lumOff val="-98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2394041"/>
                <a:satOff val="-7276"/>
                <a:lumOff val="-98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2">
              <a:hueOff val="2394041"/>
              <a:satOff val="-7276"/>
              <a:lumOff val="-98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2109" tIns="109145" rIns="82109" bIns="10914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Evaluate</a:t>
          </a:r>
        </a:p>
      </dsp:txBody>
      <dsp:txXfrm>
        <a:off x="0" y="2345026"/>
        <a:ext cx="1551659" cy="1104956"/>
      </dsp:txXfrm>
    </dsp:sp>
    <dsp:sp modelId="{F4EA7188-ECFA-3E49-96EE-88B7A4D9E88C}">
      <dsp:nvSpPr>
        <dsp:cNvPr id="0" name=""/>
        <dsp:cNvSpPr/>
      </dsp:nvSpPr>
      <dsp:spPr>
        <a:xfrm>
          <a:off x="1551659" y="3516280"/>
          <a:ext cx="6206637" cy="1104956"/>
        </a:xfrm>
        <a:prstGeom prst="rect">
          <a:avLst/>
        </a:prstGeom>
        <a:solidFill>
          <a:schemeClr val="accent2">
            <a:tint val="40000"/>
            <a:alpha val="90000"/>
            <a:hueOff val="3106438"/>
            <a:satOff val="-10996"/>
            <a:lumOff val="-479"/>
            <a:alphaOff val="0"/>
          </a:schemeClr>
        </a:solidFill>
        <a:ln w="9525" cap="flat" cmpd="sng" algn="ctr">
          <a:solidFill>
            <a:schemeClr val="accent2">
              <a:tint val="40000"/>
              <a:alpha val="90000"/>
              <a:hueOff val="3106438"/>
              <a:satOff val="-10996"/>
              <a:lumOff val="-479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426" tIns="280659" rIns="120426" bIns="280659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Describe security and privacy concerns in cloud environments</a:t>
          </a:r>
        </a:p>
      </dsp:txBody>
      <dsp:txXfrm>
        <a:off x="1551659" y="3516280"/>
        <a:ext cx="6206637" cy="1104956"/>
      </dsp:txXfrm>
    </dsp:sp>
    <dsp:sp modelId="{C4750385-5433-7644-83F0-E961B93E8F9F}">
      <dsp:nvSpPr>
        <dsp:cNvPr id="0" name=""/>
        <dsp:cNvSpPr/>
      </dsp:nvSpPr>
      <dsp:spPr>
        <a:xfrm>
          <a:off x="0" y="3516280"/>
          <a:ext cx="1551659" cy="1104956"/>
        </a:xfrm>
        <a:prstGeom prst="rect">
          <a:avLst/>
        </a:prstGeom>
        <a:gradFill rotWithShape="0">
          <a:gsLst>
            <a:gs pos="0">
              <a:schemeClr val="accent2">
                <a:hueOff val="3591061"/>
                <a:satOff val="-10913"/>
                <a:lumOff val="-147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3591061"/>
                <a:satOff val="-10913"/>
                <a:lumOff val="-147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2">
              <a:hueOff val="3591061"/>
              <a:satOff val="-10913"/>
              <a:lumOff val="-147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2109" tIns="109145" rIns="82109" bIns="10914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Describe</a:t>
          </a:r>
        </a:p>
      </dsp:txBody>
      <dsp:txXfrm>
        <a:off x="0" y="3516280"/>
        <a:ext cx="1551659" cy="1104956"/>
      </dsp:txXfrm>
    </dsp:sp>
    <dsp:sp modelId="{8A82E85F-FB20-2844-8651-ADA8E6DC8073}">
      <dsp:nvSpPr>
        <dsp:cNvPr id="0" name=""/>
        <dsp:cNvSpPr/>
      </dsp:nvSpPr>
      <dsp:spPr>
        <a:xfrm>
          <a:off x="1551659" y="4687534"/>
          <a:ext cx="6206637" cy="1104956"/>
        </a:xfrm>
        <a:prstGeom prst="rect">
          <a:avLst/>
        </a:prstGeom>
        <a:solidFill>
          <a:schemeClr val="accent2">
            <a:tint val="40000"/>
            <a:alpha val="90000"/>
            <a:hueOff val="4141917"/>
            <a:satOff val="-14661"/>
            <a:lumOff val="-638"/>
            <a:alphaOff val="0"/>
          </a:schemeClr>
        </a:solidFill>
        <a:ln w="9525" cap="flat" cmpd="sng" algn="ctr">
          <a:solidFill>
            <a:schemeClr val="accent2">
              <a:tint val="40000"/>
              <a:alpha val="90000"/>
              <a:hueOff val="4141917"/>
              <a:satOff val="-14661"/>
              <a:lumOff val="-638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426" tIns="280659" rIns="120426" bIns="280659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Make sound recommendations regarding cloud technologies and articulate the rationale behind cloud business decisions</a:t>
          </a:r>
        </a:p>
      </dsp:txBody>
      <dsp:txXfrm>
        <a:off x="1551659" y="4687534"/>
        <a:ext cx="6206637" cy="1104956"/>
      </dsp:txXfrm>
    </dsp:sp>
    <dsp:sp modelId="{CA87937C-F02C-4E41-93CD-285F8842D361}">
      <dsp:nvSpPr>
        <dsp:cNvPr id="0" name=""/>
        <dsp:cNvSpPr/>
      </dsp:nvSpPr>
      <dsp:spPr>
        <a:xfrm>
          <a:off x="0" y="4687534"/>
          <a:ext cx="1551659" cy="1104956"/>
        </a:xfrm>
        <a:prstGeom prst="rect">
          <a:avLst/>
        </a:prstGeom>
        <a:gradFill rotWithShape="0">
          <a:gsLst>
            <a:gs pos="0">
              <a:schemeClr val="accent2">
                <a:hueOff val="4788082"/>
                <a:satOff val="-14551"/>
                <a:lumOff val="-196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4788082"/>
                <a:satOff val="-14551"/>
                <a:lumOff val="-196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2">
              <a:hueOff val="4788082"/>
              <a:satOff val="-14551"/>
              <a:lumOff val="-196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2109" tIns="109145" rIns="82109" bIns="10914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Make</a:t>
          </a:r>
        </a:p>
      </dsp:txBody>
      <dsp:txXfrm>
        <a:off x="0" y="4687534"/>
        <a:ext cx="1551659" cy="110495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AEED30-0B6E-2341-8471-71DF471C0C73}">
      <dsp:nvSpPr>
        <dsp:cNvPr id="0" name=""/>
        <dsp:cNvSpPr/>
      </dsp:nvSpPr>
      <dsp:spPr>
        <a:xfrm>
          <a:off x="0" y="3768537"/>
          <a:ext cx="9906000" cy="1236917"/>
        </a:xfrm>
        <a:prstGeom prst="rect">
          <a:avLst/>
        </a:prstGeom>
        <a:solidFill>
          <a:schemeClr val="accent2">
            <a:shade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 dirty="0">
              <a:solidFill>
                <a:sysClr val="windowText" lastClr="000000"/>
              </a:solidFill>
            </a:rPr>
            <a:t>Unit 3: Special Topics</a:t>
          </a:r>
        </a:p>
      </dsp:txBody>
      <dsp:txXfrm>
        <a:off x="0" y="3768537"/>
        <a:ext cx="9906000" cy="667935"/>
      </dsp:txXfrm>
    </dsp:sp>
    <dsp:sp modelId="{9D8661EE-03D4-F645-8FD6-8FC1F54411EB}">
      <dsp:nvSpPr>
        <dsp:cNvPr id="0" name=""/>
        <dsp:cNvSpPr/>
      </dsp:nvSpPr>
      <dsp:spPr>
        <a:xfrm>
          <a:off x="0" y="4411734"/>
          <a:ext cx="9906000" cy="568982"/>
        </a:xfrm>
        <a:prstGeom prst="rect">
          <a:avLst/>
        </a:prstGeom>
        <a:solidFill>
          <a:schemeClr val="accent2">
            <a:alpha val="90000"/>
            <a:tint val="55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alpha val="90000"/>
              <a:tint val="55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25400" rIns="14224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MLOps</a:t>
          </a:r>
        </a:p>
      </dsp:txBody>
      <dsp:txXfrm>
        <a:off x="0" y="4411734"/>
        <a:ext cx="9906000" cy="568982"/>
      </dsp:txXfrm>
    </dsp:sp>
    <dsp:sp modelId="{AB201647-11AA-FB41-8294-A20996B8C47C}">
      <dsp:nvSpPr>
        <dsp:cNvPr id="0" name=""/>
        <dsp:cNvSpPr/>
      </dsp:nvSpPr>
      <dsp:spPr>
        <a:xfrm rot="10800000">
          <a:off x="0" y="1884711"/>
          <a:ext cx="9906000" cy="1902379"/>
        </a:xfrm>
        <a:prstGeom prst="upArrowCallout">
          <a:avLst/>
        </a:prstGeom>
        <a:solidFill>
          <a:schemeClr val="accent2">
            <a:shade val="50000"/>
            <a:hueOff val="201614"/>
            <a:satOff val="8179"/>
            <a:lumOff val="28788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 dirty="0">
              <a:solidFill>
                <a:sysClr val="windowText" lastClr="000000"/>
              </a:solidFill>
            </a:rPr>
            <a:t>Unit 2: Cloud-Native Technologies</a:t>
          </a:r>
        </a:p>
      </dsp:txBody>
      <dsp:txXfrm rot="-10800000">
        <a:off x="0" y="1884711"/>
        <a:ext cx="9906000" cy="667735"/>
      </dsp:txXfrm>
    </dsp:sp>
    <dsp:sp modelId="{201E84A6-3F54-604F-900C-BDF167EB11F8}">
      <dsp:nvSpPr>
        <dsp:cNvPr id="0" name=""/>
        <dsp:cNvSpPr/>
      </dsp:nvSpPr>
      <dsp:spPr>
        <a:xfrm>
          <a:off x="1209" y="2552446"/>
          <a:ext cx="1980716" cy="568811"/>
        </a:xfrm>
        <a:prstGeom prst="rect">
          <a:avLst/>
        </a:prstGeom>
        <a:solidFill>
          <a:schemeClr val="accent2">
            <a:alpha val="90000"/>
            <a:tint val="55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alpha val="90000"/>
              <a:tint val="55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25400" rIns="14224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Serverless</a:t>
          </a:r>
        </a:p>
      </dsp:txBody>
      <dsp:txXfrm>
        <a:off x="1209" y="2552446"/>
        <a:ext cx="1980716" cy="568811"/>
      </dsp:txXfrm>
    </dsp:sp>
    <dsp:sp modelId="{BDE427D9-8E86-DB4C-B2DB-DAAC01E0E681}">
      <dsp:nvSpPr>
        <dsp:cNvPr id="0" name=""/>
        <dsp:cNvSpPr/>
      </dsp:nvSpPr>
      <dsp:spPr>
        <a:xfrm>
          <a:off x="1981925" y="2552446"/>
          <a:ext cx="1980716" cy="568811"/>
        </a:xfrm>
        <a:prstGeom prst="rect">
          <a:avLst/>
        </a:prstGeom>
        <a:solidFill>
          <a:schemeClr val="accent2">
            <a:alpha val="90000"/>
            <a:tint val="55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alpha val="90000"/>
              <a:tint val="55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25400" rIns="14224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Microservices</a:t>
          </a:r>
        </a:p>
      </dsp:txBody>
      <dsp:txXfrm>
        <a:off x="1981925" y="2552446"/>
        <a:ext cx="1980716" cy="568811"/>
      </dsp:txXfrm>
    </dsp:sp>
    <dsp:sp modelId="{FE11AB8D-1348-DC45-89F3-DB43563B0FF2}">
      <dsp:nvSpPr>
        <dsp:cNvPr id="0" name=""/>
        <dsp:cNvSpPr/>
      </dsp:nvSpPr>
      <dsp:spPr>
        <a:xfrm>
          <a:off x="3962641" y="2552446"/>
          <a:ext cx="1980716" cy="568811"/>
        </a:xfrm>
        <a:prstGeom prst="rect">
          <a:avLst/>
        </a:prstGeom>
        <a:solidFill>
          <a:schemeClr val="accent2">
            <a:alpha val="90000"/>
            <a:tint val="55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alpha val="90000"/>
              <a:tint val="55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25400" rIns="14224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Infrastructure as Code</a:t>
          </a:r>
        </a:p>
      </dsp:txBody>
      <dsp:txXfrm>
        <a:off x="3962641" y="2552446"/>
        <a:ext cx="1980716" cy="568811"/>
      </dsp:txXfrm>
    </dsp:sp>
    <dsp:sp modelId="{F83A0955-9F1A-A947-B58B-1F770916164C}">
      <dsp:nvSpPr>
        <dsp:cNvPr id="0" name=""/>
        <dsp:cNvSpPr/>
      </dsp:nvSpPr>
      <dsp:spPr>
        <a:xfrm>
          <a:off x="5943358" y="2552446"/>
          <a:ext cx="1980716" cy="568811"/>
        </a:xfrm>
        <a:prstGeom prst="rect">
          <a:avLst/>
        </a:prstGeom>
        <a:solidFill>
          <a:schemeClr val="accent2">
            <a:alpha val="90000"/>
            <a:tint val="55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alpha val="90000"/>
              <a:tint val="55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25400" rIns="14224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Kubernetes</a:t>
          </a:r>
        </a:p>
      </dsp:txBody>
      <dsp:txXfrm>
        <a:off x="5943358" y="2552446"/>
        <a:ext cx="1980716" cy="568811"/>
      </dsp:txXfrm>
    </dsp:sp>
    <dsp:sp modelId="{846BD58A-F79F-A543-B20B-8DE5B1F668E4}">
      <dsp:nvSpPr>
        <dsp:cNvPr id="0" name=""/>
        <dsp:cNvSpPr/>
      </dsp:nvSpPr>
      <dsp:spPr>
        <a:xfrm>
          <a:off x="7924074" y="2552446"/>
          <a:ext cx="1980716" cy="568811"/>
        </a:xfrm>
        <a:prstGeom prst="rect">
          <a:avLst/>
        </a:prstGeom>
        <a:solidFill>
          <a:schemeClr val="accent2">
            <a:alpha val="90000"/>
            <a:tint val="55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alpha val="90000"/>
              <a:tint val="55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25400" rIns="14224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DevOps</a:t>
          </a:r>
        </a:p>
      </dsp:txBody>
      <dsp:txXfrm>
        <a:off x="7924074" y="2552446"/>
        <a:ext cx="1980716" cy="568811"/>
      </dsp:txXfrm>
    </dsp:sp>
    <dsp:sp modelId="{244ED171-A8A9-0245-9080-1C73E59A53BE}">
      <dsp:nvSpPr>
        <dsp:cNvPr id="0" name=""/>
        <dsp:cNvSpPr/>
      </dsp:nvSpPr>
      <dsp:spPr>
        <a:xfrm rot="10800000">
          <a:off x="0" y="884"/>
          <a:ext cx="9906000" cy="1902379"/>
        </a:xfrm>
        <a:prstGeom prst="upArrowCallout">
          <a:avLst/>
        </a:prstGeom>
        <a:solidFill>
          <a:schemeClr val="accent2">
            <a:shade val="50000"/>
            <a:hueOff val="201614"/>
            <a:satOff val="8179"/>
            <a:lumOff val="28788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 dirty="0">
              <a:solidFill>
                <a:sysClr val="windowText" lastClr="000000"/>
              </a:solidFill>
            </a:rPr>
            <a:t>Unit 1: Cloud Fundamentals</a:t>
          </a:r>
        </a:p>
      </dsp:txBody>
      <dsp:txXfrm rot="-10800000">
        <a:off x="0" y="884"/>
        <a:ext cx="9906000" cy="667735"/>
      </dsp:txXfrm>
    </dsp:sp>
    <dsp:sp modelId="{D0A8E77F-9D8B-A54C-9722-599BE07D3ABD}">
      <dsp:nvSpPr>
        <dsp:cNvPr id="0" name=""/>
        <dsp:cNvSpPr/>
      </dsp:nvSpPr>
      <dsp:spPr>
        <a:xfrm>
          <a:off x="0" y="668620"/>
          <a:ext cx="2476499" cy="568811"/>
        </a:xfrm>
        <a:prstGeom prst="rect">
          <a:avLst/>
        </a:prstGeom>
        <a:solidFill>
          <a:schemeClr val="accent2">
            <a:alpha val="90000"/>
            <a:tint val="55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alpha val="90000"/>
              <a:tint val="55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25400" rIns="14224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Compute</a:t>
          </a:r>
        </a:p>
      </dsp:txBody>
      <dsp:txXfrm>
        <a:off x="0" y="668620"/>
        <a:ext cx="2476499" cy="568811"/>
      </dsp:txXfrm>
    </dsp:sp>
    <dsp:sp modelId="{FF743F5D-DEBB-6E4A-9C98-54706A4EBBD5}">
      <dsp:nvSpPr>
        <dsp:cNvPr id="0" name=""/>
        <dsp:cNvSpPr/>
      </dsp:nvSpPr>
      <dsp:spPr>
        <a:xfrm>
          <a:off x="2476500" y="668620"/>
          <a:ext cx="2476499" cy="568811"/>
        </a:xfrm>
        <a:prstGeom prst="rect">
          <a:avLst/>
        </a:prstGeom>
        <a:solidFill>
          <a:schemeClr val="accent2">
            <a:alpha val="90000"/>
            <a:tint val="55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alpha val="90000"/>
              <a:tint val="55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25400" rIns="14224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Database</a:t>
          </a:r>
        </a:p>
      </dsp:txBody>
      <dsp:txXfrm>
        <a:off x="2476500" y="668620"/>
        <a:ext cx="2476499" cy="568811"/>
      </dsp:txXfrm>
    </dsp:sp>
    <dsp:sp modelId="{6A3DB751-10F3-A142-B509-2C6685E4AB06}">
      <dsp:nvSpPr>
        <dsp:cNvPr id="0" name=""/>
        <dsp:cNvSpPr/>
      </dsp:nvSpPr>
      <dsp:spPr>
        <a:xfrm>
          <a:off x="4953000" y="668620"/>
          <a:ext cx="2476499" cy="568811"/>
        </a:xfrm>
        <a:prstGeom prst="rect">
          <a:avLst/>
        </a:prstGeom>
        <a:solidFill>
          <a:schemeClr val="accent2">
            <a:alpha val="90000"/>
            <a:tint val="55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alpha val="90000"/>
              <a:tint val="55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25400" rIns="14224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Storage</a:t>
          </a:r>
        </a:p>
      </dsp:txBody>
      <dsp:txXfrm>
        <a:off x="4953000" y="668620"/>
        <a:ext cx="2476499" cy="568811"/>
      </dsp:txXfrm>
    </dsp:sp>
    <dsp:sp modelId="{936F3885-18D2-5945-81A5-183F6FE562A5}">
      <dsp:nvSpPr>
        <dsp:cNvPr id="0" name=""/>
        <dsp:cNvSpPr/>
      </dsp:nvSpPr>
      <dsp:spPr>
        <a:xfrm>
          <a:off x="7429499" y="668620"/>
          <a:ext cx="2476499" cy="568811"/>
        </a:xfrm>
        <a:prstGeom prst="rect">
          <a:avLst/>
        </a:prstGeom>
        <a:solidFill>
          <a:schemeClr val="accent2">
            <a:alpha val="90000"/>
            <a:tint val="55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alpha val="90000"/>
              <a:tint val="55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25400" rIns="14224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Network</a:t>
          </a:r>
        </a:p>
      </dsp:txBody>
      <dsp:txXfrm>
        <a:off x="7429499" y="668620"/>
        <a:ext cx="2476499" cy="56881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43D59F-9DBE-C848-AE2D-4556AC6BFE5A}">
      <dsp:nvSpPr>
        <dsp:cNvPr id="0" name=""/>
        <dsp:cNvSpPr/>
      </dsp:nvSpPr>
      <dsp:spPr>
        <a:xfrm>
          <a:off x="4682660" y="1570042"/>
          <a:ext cx="1345751" cy="1345751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Extra Credit</a:t>
          </a:r>
        </a:p>
      </dsp:txBody>
      <dsp:txXfrm>
        <a:off x="4748354" y="1635736"/>
        <a:ext cx="1214363" cy="1214363"/>
      </dsp:txXfrm>
    </dsp:sp>
    <dsp:sp modelId="{94D64E69-FE7E-B041-A70C-CD0D8856DB79}">
      <dsp:nvSpPr>
        <dsp:cNvPr id="0" name=""/>
        <dsp:cNvSpPr/>
      </dsp:nvSpPr>
      <dsp:spPr>
        <a:xfrm rot="16200000">
          <a:off x="5021533" y="1236040"/>
          <a:ext cx="668004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68004" y="0"/>
              </a:lnTo>
            </a:path>
          </a:pathLst>
        </a:custGeom>
        <a:noFill/>
        <a:ln w="1587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4128DCE-4CFB-EC4B-B9C9-8C7A18B28BFA}">
      <dsp:nvSpPr>
        <dsp:cNvPr id="0" name=""/>
        <dsp:cNvSpPr/>
      </dsp:nvSpPr>
      <dsp:spPr>
        <a:xfrm>
          <a:off x="4335324" y="385"/>
          <a:ext cx="2040423" cy="901653"/>
        </a:xfrm>
        <a:prstGeom prst="roundRect">
          <a:avLst/>
        </a:prstGeom>
        <a:solidFill>
          <a:schemeClr val="accent2">
            <a:hueOff val="1197020"/>
            <a:satOff val="-3638"/>
            <a:lumOff val="-49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1280" tIns="81280" rIns="81280" bIns="8128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Debugging</a:t>
          </a:r>
        </a:p>
      </dsp:txBody>
      <dsp:txXfrm>
        <a:off x="4379339" y="44400"/>
        <a:ext cx="1952393" cy="813623"/>
      </dsp:txXfrm>
    </dsp:sp>
    <dsp:sp modelId="{6EC58953-FD5F-8C49-A55D-C423DE5E6301}">
      <dsp:nvSpPr>
        <dsp:cNvPr id="0" name=""/>
        <dsp:cNvSpPr/>
      </dsp:nvSpPr>
      <dsp:spPr>
        <a:xfrm>
          <a:off x="6028411" y="2242918"/>
          <a:ext cx="355667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55667" y="0"/>
              </a:lnTo>
            </a:path>
          </a:pathLst>
        </a:custGeom>
        <a:noFill/>
        <a:ln w="1587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54DDE68-4B28-A340-BF55-EEA76FD88050}">
      <dsp:nvSpPr>
        <dsp:cNvPr id="0" name=""/>
        <dsp:cNvSpPr/>
      </dsp:nvSpPr>
      <dsp:spPr>
        <a:xfrm>
          <a:off x="6384078" y="1792091"/>
          <a:ext cx="1526327" cy="901653"/>
        </a:xfrm>
        <a:prstGeom prst="roundRect">
          <a:avLst/>
        </a:prstGeom>
        <a:solidFill>
          <a:schemeClr val="accent2">
            <a:hueOff val="2394041"/>
            <a:satOff val="-7276"/>
            <a:lumOff val="-98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Slack participation</a:t>
          </a:r>
        </a:p>
      </dsp:txBody>
      <dsp:txXfrm>
        <a:off x="6428093" y="1836106"/>
        <a:ext cx="1438297" cy="813623"/>
      </dsp:txXfrm>
    </dsp:sp>
    <dsp:sp modelId="{03EFEDE2-307E-9948-800C-9D4845E26635}">
      <dsp:nvSpPr>
        <dsp:cNvPr id="0" name=""/>
        <dsp:cNvSpPr/>
      </dsp:nvSpPr>
      <dsp:spPr>
        <a:xfrm rot="5400000">
          <a:off x="5021533" y="3249796"/>
          <a:ext cx="668004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68004" y="0"/>
              </a:lnTo>
            </a:path>
          </a:pathLst>
        </a:custGeom>
        <a:noFill/>
        <a:ln w="1587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23071A4-EE58-B44F-9E08-44301BF504B9}">
      <dsp:nvSpPr>
        <dsp:cNvPr id="0" name=""/>
        <dsp:cNvSpPr/>
      </dsp:nvSpPr>
      <dsp:spPr>
        <a:xfrm>
          <a:off x="4308955" y="3583798"/>
          <a:ext cx="2093160" cy="901653"/>
        </a:xfrm>
        <a:prstGeom prst="roundRect">
          <a:avLst/>
        </a:prstGeom>
        <a:solidFill>
          <a:schemeClr val="accent2">
            <a:hueOff val="3591061"/>
            <a:satOff val="-10913"/>
            <a:lumOff val="-147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Community involvement</a:t>
          </a:r>
        </a:p>
      </dsp:txBody>
      <dsp:txXfrm>
        <a:off x="4352970" y="3627813"/>
        <a:ext cx="2005130" cy="813623"/>
      </dsp:txXfrm>
    </dsp:sp>
    <dsp:sp modelId="{40559EC2-7E37-734D-B863-6595E8145D5D}">
      <dsp:nvSpPr>
        <dsp:cNvPr id="0" name=""/>
        <dsp:cNvSpPr/>
      </dsp:nvSpPr>
      <dsp:spPr>
        <a:xfrm rot="10800000">
          <a:off x="4340838" y="2242918"/>
          <a:ext cx="341822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41822" y="0"/>
              </a:lnTo>
            </a:path>
          </a:pathLst>
        </a:custGeom>
        <a:noFill/>
        <a:ln w="1587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0D0608-30AB-604D-B1F5-BCB8C61048FD}">
      <dsp:nvSpPr>
        <dsp:cNvPr id="0" name=""/>
        <dsp:cNvSpPr/>
      </dsp:nvSpPr>
      <dsp:spPr>
        <a:xfrm>
          <a:off x="2786820" y="1792091"/>
          <a:ext cx="1554017" cy="901653"/>
        </a:xfrm>
        <a:prstGeom prst="roundRect">
          <a:avLst/>
        </a:prstGeom>
        <a:solidFill>
          <a:schemeClr val="accent2">
            <a:hueOff val="4788082"/>
            <a:satOff val="-14551"/>
            <a:lumOff val="-196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260" tIns="48260" rIns="48260" bIns="4826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Course evaluations and surveys </a:t>
          </a:r>
        </a:p>
      </dsp:txBody>
      <dsp:txXfrm>
        <a:off x="2830835" y="1836106"/>
        <a:ext cx="1465987" cy="81362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5837BC-22E5-4B48-A5A7-B8A70915D57C}">
      <dsp:nvSpPr>
        <dsp:cNvPr id="0" name=""/>
        <dsp:cNvSpPr/>
      </dsp:nvSpPr>
      <dsp:spPr>
        <a:xfrm>
          <a:off x="0" y="1729"/>
          <a:ext cx="99060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1388C9-E5C6-C24F-A47B-6DE01F35B6A2}">
      <dsp:nvSpPr>
        <dsp:cNvPr id="0" name=""/>
        <dsp:cNvSpPr/>
      </dsp:nvSpPr>
      <dsp:spPr>
        <a:xfrm>
          <a:off x="0" y="1729"/>
          <a:ext cx="9906000" cy="5897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On-demand usage (self-service usage)</a:t>
          </a:r>
        </a:p>
      </dsp:txBody>
      <dsp:txXfrm>
        <a:off x="0" y="1729"/>
        <a:ext cx="9906000" cy="589708"/>
      </dsp:txXfrm>
    </dsp:sp>
    <dsp:sp modelId="{6ABE09A7-AB4C-9D49-BB5F-0633D38A66F2}">
      <dsp:nvSpPr>
        <dsp:cNvPr id="0" name=""/>
        <dsp:cNvSpPr/>
      </dsp:nvSpPr>
      <dsp:spPr>
        <a:xfrm>
          <a:off x="0" y="591438"/>
          <a:ext cx="99060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6BD2270-5679-724F-877E-3B6AB40C3629}">
      <dsp:nvSpPr>
        <dsp:cNvPr id="0" name=""/>
        <dsp:cNvSpPr/>
      </dsp:nvSpPr>
      <dsp:spPr>
        <a:xfrm>
          <a:off x="0" y="591438"/>
          <a:ext cx="9906000" cy="5897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Ubiquitous* access</a:t>
          </a:r>
        </a:p>
      </dsp:txBody>
      <dsp:txXfrm>
        <a:off x="0" y="591438"/>
        <a:ext cx="9906000" cy="589708"/>
      </dsp:txXfrm>
    </dsp:sp>
    <dsp:sp modelId="{411BBD45-A2EC-7F41-AD62-561C8B162662}">
      <dsp:nvSpPr>
        <dsp:cNvPr id="0" name=""/>
        <dsp:cNvSpPr/>
      </dsp:nvSpPr>
      <dsp:spPr>
        <a:xfrm>
          <a:off x="0" y="1181147"/>
          <a:ext cx="99060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3456296-B546-CB45-9500-9302FEC887BB}">
      <dsp:nvSpPr>
        <dsp:cNvPr id="0" name=""/>
        <dsp:cNvSpPr/>
      </dsp:nvSpPr>
      <dsp:spPr>
        <a:xfrm>
          <a:off x="0" y="1181147"/>
          <a:ext cx="9906000" cy="5897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Multitenancy (resource pooling)</a:t>
          </a:r>
        </a:p>
      </dsp:txBody>
      <dsp:txXfrm>
        <a:off x="0" y="1181147"/>
        <a:ext cx="9906000" cy="589708"/>
      </dsp:txXfrm>
    </dsp:sp>
    <dsp:sp modelId="{1A7E7415-2BAB-644F-AAAE-C7535A8D6DE8}">
      <dsp:nvSpPr>
        <dsp:cNvPr id="0" name=""/>
        <dsp:cNvSpPr/>
      </dsp:nvSpPr>
      <dsp:spPr>
        <a:xfrm>
          <a:off x="0" y="1770856"/>
          <a:ext cx="99060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CFCB8F-A686-054C-8A1B-41557750F680}">
      <dsp:nvSpPr>
        <dsp:cNvPr id="0" name=""/>
        <dsp:cNvSpPr/>
      </dsp:nvSpPr>
      <dsp:spPr>
        <a:xfrm>
          <a:off x="0" y="1770855"/>
          <a:ext cx="9906000" cy="5897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Elasticity</a:t>
          </a:r>
        </a:p>
      </dsp:txBody>
      <dsp:txXfrm>
        <a:off x="0" y="1770855"/>
        <a:ext cx="9906000" cy="589708"/>
      </dsp:txXfrm>
    </dsp:sp>
    <dsp:sp modelId="{93AA031A-F462-5F49-B44E-4779261301BA}">
      <dsp:nvSpPr>
        <dsp:cNvPr id="0" name=""/>
        <dsp:cNvSpPr/>
      </dsp:nvSpPr>
      <dsp:spPr>
        <a:xfrm>
          <a:off x="0" y="2360564"/>
          <a:ext cx="99060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6199AF1-C854-BA4B-A932-843F58296791}">
      <dsp:nvSpPr>
        <dsp:cNvPr id="0" name=""/>
        <dsp:cNvSpPr/>
      </dsp:nvSpPr>
      <dsp:spPr>
        <a:xfrm>
          <a:off x="0" y="2360564"/>
          <a:ext cx="9906000" cy="5897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Measured Usage</a:t>
          </a:r>
        </a:p>
      </dsp:txBody>
      <dsp:txXfrm>
        <a:off x="0" y="2360564"/>
        <a:ext cx="9906000" cy="589708"/>
      </dsp:txXfrm>
    </dsp:sp>
    <dsp:sp modelId="{EC0494A3-DEE6-D24A-A5C8-0B5BC9B6FD19}">
      <dsp:nvSpPr>
        <dsp:cNvPr id="0" name=""/>
        <dsp:cNvSpPr/>
      </dsp:nvSpPr>
      <dsp:spPr>
        <a:xfrm>
          <a:off x="0" y="2950273"/>
          <a:ext cx="99060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2350EA-9852-DD4D-81EC-910A422E5DD4}">
      <dsp:nvSpPr>
        <dsp:cNvPr id="0" name=""/>
        <dsp:cNvSpPr/>
      </dsp:nvSpPr>
      <dsp:spPr>
        <a:xfrm>
          <a:off x="0" y="2950273"/>
          <a:ext cx="9906000" cy="5897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Resiliency</a:t>
          </a:r>
        </a:p>
      </dsp:txBody>
      <dsp:txXfrm>
        <a:off x="0" y="2950273"/>
        <a:ext cx="9906000" cy="58970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370C5FC-0EA7-0E45-A847-7D31B128A9D7}">
      <dsp:nvSpPr>
        <dsp:cNvPr id="0" name=""/>
        <dsp:cNvSpPr/>
      </dsp:nvSpPr>
      <dsp:spPr>
        <a:xfrm>
          <a:off x="3169920" y="1556"/>
          <a:ext cx="3566160" cy="68049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70485" rIns="140970" bIns="70485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/>
            <a:t>Compute</a:t>
          </a:r>
        </a:p>
      </dsp:txBody>
      <dsp:txXfrm>
        <a:off x="3203139" y="34775"/>
        <a:ext cx="3499722" cy="614061"/>
      </dsp:txXfrm>
    </dsp:sp>
    <dsp:sp modelId="{9E22F947-BCA9-9F44-B511-82AB473D5F65}">
      <dsp:nvSpPr>
        <dsp:cNvPr id="0" name=""/>
        <dsp:cNvSpPr/>
      </dsp:nvSpPr>
      <dsp:spPr>
        <a:xfrm>
          <a:off x="3169920" y="716081"/>
          <a:ext cx="3566160" cy="680499"/>
        </a:xfrm>
        <a:prstGeom prst="roundRect">
          <a:avLst/>
        </a:prstGeom>
        <a:solidFill>
          <a:schemeClr val="accent2">
            <a:hueOff val="1197020"/>
            <a:satOff val="-3638"/>
            <a:lumOff val="-49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70485" rIns="140970" bIns="70485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/>
            <a:t>Database</a:t>
          </a:r>
        </a:p>
      </dsp:txBody>
      <dsp:txXfrm>
        <a:off x="3203139" y="749300"/>
        <a:ext cx="3499722" cy="614061"/>
      </dsp:txXfrm>
    </dsp:sp>
    <dsp:sp modelId="{E4094BC2-1604-0248-AE1D-9B9245B3FC79}">
      <dsp:nvSpPr>
        <dsp:cNvPr id="0" name=""/>
        <dsp:cNvSpPr/>
      </dsp:nvSpPr>
      <dsp:spPr>
        <a:xfrm>
          <a:off x="3169920" y="1430606"/>
          <a:ext cx="3566160" cy="680499"/>
        </a:xfrm>
        <a:prstGeom prst="roundRect">
          <a:avLst/>
        </a:prstGeom>
        <a:solidFill>
          <a:schemeClr val="accent2">
            <a:hueOff val="2394041"/>
            <a:satOff val="-7276"/>
            <a:lumOff val="-98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70485" rIns="140970" bIns="70485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/>
            <a:t>Storage</a:t>
          </a:r>
        </a:p>
      </dsp:txBody>
      <dsp:txXfrm>
        <a:off x="3203139" y="1463825"/>
        <a:ext cx="3499722" cy="614061"/>
      </dsp:txXfrm>
    </dsp:sp>
    <dsp:sp modelId="{0804F47A-50C2-484F-AA3F-500C9450D611}">
      <dsp:nvSpPr>
        <dsp:cNvPr id="0" name=""/>
        <dsp:cNvSpPr/>
      </dsp:nvSpPr>
      <dsp:spPr>
        <a:xfrm>
          <a:off x="3169920" y="2145130"/>
          <a:ext cx="3566160" cy="680499"/>
        </a:xfrm>
        <a:prstGeom prst="roundRect">
          <a:avLst/>
        </a:prstGeom>
        <a:solidFill>
          <a:schemeClr val="accent2">
            <a:hueOff val="3591061"/>
            <a:satOff val="-10913"/>
            <a:lumOff val="-147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70485" rIns="140970" bIns="70485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/>
            <a:t>Networking</a:t>
          </a:r>
        </a:p>
      </dsp:txBody>
      <dsp:txXfrm>
        <a:off x="3203139" y="2178349"/>
        <a:ext cx="3499722" cy="614061"/>
      </dsp:txXfrm>
    </dsp:sp>
    <dsp:sp modelId="{911C939B-B76C-564C-8338-0E17DF9D82B3}">
      <dsp:nvSpPr>
        <dsp:cNvPr id="0" name=""/>
        <dsp:cNvSpPr/>
      </dsp:nvSpPr>
      <dsp:spPr>
        <a:xfrm>
          <a:off x="3169920" y="2859655"/>
          <a:ext cx="3566160" cy="680499"/>
        </a:xfrm>
        <a:prstGeom prst="roundRect">
          <a:avLst/>
        </a:prstGeom>
        <a:solidFill>
          <a:schemeClr val="accent2">
            <a:hueOff val="4788082"/>
            <a:satOff val="-14551"/>
            <a:lumOff val="-196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70485" rIns="140970" bIns="70485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/>
            <a:t>Security</a:t>
          </a:r>
        </a:p>
      </dsp:txBody>
      <dsp:txXfrm>
        <a:off x="3203139" y="2892874"/>
        <a:ext cx="3499722" cy="614061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85607D-8D2A-B242-9875-1013478F181F}">
      <dsp:nvSpPr>
        <dsp:cNvPr id="0" name=""/>
        <dsp:cNvSpPr/>
      </dsp:nvSpPr>
      <dsp:spPr>
        <a:xfrm>
          <a:off x="0" y="833378"/>
          <a:ext cx="2966319" cy="1883613"/>
        </a:xfrm>
        <a:prstGeom prst="roundRect">
          <a:avLst>
            <a:gd name="adj" fmla="val 10000"/>
          </a:avLst>
        </a:prstGeom>
        <a:solidFill>
          <a:schemeClr val="accent3">
            <a:alpha val="8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FB692D-CF3E-2B4C-868B-6B41E72F0DEF}">
      <dsp:nvSpPr>
        <dsp:cNvPr id="0" name=""/>
        <dsp:cNvSpPr/>
      </dsp:nvSpPr>
      <dsp:spPr>
        <a:xfrm>
          <a:off x="329591" y="1146490"/>
          <a:ext cx="2966319" cy="188361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>
              <a:latin typeface=""/>
            </a:rPr>
            <a:t>Software as a Service</a:t>
          </a:r>
        </a:p>
      </dsp:txBody>
      <dsp:txXfrm>
        <a:off x="384760" y="1201659"/>
        <a:ext cx="2855981" cy="1773275"/>
      </dsp:txXfrm>
    </dsp:sp>
    <dsp:sp modelId="{F1A29FB9-F451-D54B-B552-42EA0B2D5719}">
      <dsp:nvSpPr>
        <dsp:cNvPr id="0" name=""/>
        <dsp:cNvSpPr/>
      </dsp:nvSpPr>
      <dsp:spPr>
        <a:xfrm>
          <a:off x="3625502" y="833378"/>
          <a:ext cx="2966319" cy="1883613"/>
        </a:xfrm>
        <a:prstGeom prst="roundRect">
          <a:avLst>
            <a:gd name="adj" fmla="val 10000"/>
          </a:avLst>
        </a:prstGeom>
        <a:solidFill>
          <a:schemeClr val="accent3">
            <a:alpha val="8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1F1747-06AB-614B-8B25-A527574F1A37}">
      <dsp:nvSpPr>
        <dsp:cNvPr id="0" name=""/>
        <dsp:cNvSpPr/>
      </dsp:nvSpPr>
      <dsp:spPr>
        <a:xfrm>
          <a:off x="3955093" y="1146490"/>
          <a:ext cx="2966319" cy="188361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>
              <a:latin typeface=""/>
            </a:rPr>
            <a:t>Platform as a Service</a:t>
          </a:r>
        </a:p>
      </dsp:txBody>
      <dsp:txXfrm>
        <a:off x="4010262" y="1201659"/>
        <a:ext cx="2855981" cy="1773275"/>
      </dsp:txXfrm>
    </dsp:sp>
    <dsp:sp modelId="{76A2511B-EC49-4947-A4FE-4A0136A57BA9}">
      <dsp:nvSpPr>
        <dsp:cNvPr id="0" name=""/>
        <dsp:cNvSpPr/>
      </dsp:nvSpPr>
      <dsp:spPr>
        <a:xfrm>
          <a:off x="7251004" y="833378"/>
          <a:ext cx="2966319" cy="1883613"/>
        </a:xfrm>
        <a:prstGeom prst="roundRect">
          <a:avLst>
            <a:gd name="adj" fmla="val 10000"/>
          </a:avLst>
        </a:prstGeom>
        <a:solidFill>
          <a:schemeClr val="accent3">
            <a:alpha val="8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253A56-BE62-DB4B-A53B-6D2FFC997084}">
      <dsp:nvSpPr>
        <dsp:cNvPr id="0" name=""/>
        <dsp:cNvSpPr/>
      </dsp:nvSpPr>
      <dsp:spPr>
        <a:xfrm>
          <a:off x="7580595" y="1146490"/>
          <a:ext cx="2966319" cy="188361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>
              <a:latin typeface=""/>
            </a:rPr>
            <a:t>Infrastructure as a Service</a:t>
          </a:r>
        </a:p>
      </dsp:txBody>
      <dsp:txXfrm>
        <a:off x="7635764" y="1201659"/>
        <a:ext cx="2855981" cy="1773275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1BDA6F-1062-FB41-832A-40FF45A7BBB9}">
      <dsp:nvSpPr>
        <dsp:cNvPr id="0" name=""/>
        <dsp:cNvSpPr/>
      </dsp:nvSpPr>
      <dsp:spPr>
        <a:xfrm>
          <a:off x="2767219" y="0"/>
          <a:ext cx="4586046" cy="4586046"/>
        </a:xfrm>
        <a:prstGeom prst="diamond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B3E71C4-2F3C-BF4C-85B8-015331257B57}">
      <dsp:nvSpPr>
        <dsp:cNvPr id="0" name=""/>
        <dsp:cNvSpPr/>
      </dsp:nvSpPr>
      <dsp:spPr>
        <a:xfrm>
          <a:off x="3202893" y="435674"/>
          <a:ext cx="1788557" cy="1788557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 Public Cloud</a:t>
          </a:r>
        </a:p>
      </dsp:txBody>
      <dsp:txXfrm>
        <a:off x="3290203" y="522984"/>
        <a:ext cx="1613937" cy="1613937"/>
      </dsp:txXfrm>
    </dsp:sp>
    <dsp:sp modelId="{4191121A-9B62-CC4C-B9C2-14D01C4CEE1E}">
      <dsp:nvSpPr>
        <dsp:cNvPr id="0" name=""/>
        <dsp:cNvSpPr/>
      </dsp:nvSpPr>
      <dsp:spPr>
        <a:xfrm>
          <a:off x="5129033" y="435674"/>
          <a:ext cx="1788557" cy="1788557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Hybrid</a:t>
          </a:r>
        </a:p>
      </dsp:txBody>
      <dsp:txXfrm>
        <a:off x="5216343" y="522984"/>
        <a:ext cx="1613937" cy="1613937"/>
      </dsp:txXfrm>
    </dsp:sp>
    <dsp:sp modelId="{1BC4A7BD-C76A-274C-8756-A64DD39F3894}">
      <dsp:nvSpPr>
        <dsp:cNvPr id="0" name=""/>
        <dsp:cNvSpPr/>
      </dsp:nvSpPr>
      <dsp:spPr>
        <a:xfrm>
          <a:off x="3202893" y="2361813"/>
          <a:ext cx="1788557" cy="1788557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Private cloud</a:t>
          </a:r>
        </a:p>
      </dsp:txBody>
      <dsp:txXfrm>
        <a:off x="3290203" y="2449123"/>
        <a:ext cx="1613937" cy="1613937"/>
      </dsp:txXfrm>
    </dsp:sp>
    <dsp:sp modelId="{9B63989F-DE1F-2048-9169-8AC397BE1B44}">
      <dsp:nvSpPr>
        <dsp:cNvPr id="0" name=""/>
        <dsp:cNvSpPr/>
      </dsp:nvSpPr>
      <dsp:spPr>
        <a:xfrm>
          <a:off x="5129033" y="2361813"/>
          <a:ext cx="1788557" cy="1788557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Multi-cloud</a:t>
          </a:r>
        </a:p>
      </dsp:txBody>
      <dsp:txXfrm>
        <a:off x="5216343" y="2449123"/>
        <a:ext cx="1613937" cy="1613937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D09B438-7A11-4122-9BB0-BBF96EE585BA}">
      <dsp:nvSpPr>
        <dsp:cNvPr id="0" name=""/>
        <dsp:cNvSpPr/>
      </dsp:nvSpPr>
      <dsp:spPr>
        <a:xfrm>
          <a:off x="623999" y="262425"/>
          <a:ext cx="1784250" cy="178425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69A0D76-5E16-485F-B536-375B900EA20F}">
      <dsp:nvSpPr>
        <dsp:cNvPr id="0" name=""/>
        <dsp:cNvSpPr/>
      </dsp:nvSpPr>
      <dsp:spPr>
        <a:xfrm>
          <a:off x="1004249" y="642675"/>
          <a:ext cx="1023749" cy="102374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77A10CA-130A-4B5F-BE87-F166D0340789}">
      <dsp:nvSpPr>
        <dsp:cNvPr id="0" name=""/>
        <dsp:cNvSpPr/>
      </dsp:nvSpPr>
      <dsp:spPr>
        <a:xfrm>
          <a:off x="53624" y="2602424"/>
          <a:ext cx="2925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800" kern="1200"/>
            <a:t>Tech market downturn</a:t>
          </a:r>
        </a:p>
      </dsp:txBody>
      <dsp:txXfrm>
        <a:off x="53624" y="2602424"/>
        <a:ext cx="2925000" cy="720000"/>
      </dsp:txXfrm>
    </dsp:sp>
    <dsp:sp modelId="{9CE30EC5-4C48-450B-B5D9-0AB6503F400F}">
      <dsp:nvSpPr>
        <dsp:cNvPr id="0" name=""/>
        <dsp:cNvSpPr/>
      </dsp:nvSpPr>
      <dsp:spPr>
        <a:xfrm>
          <a:off x="4060874" y="262425"/>
          <a:ext cx="1784250" cy="178425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6E9A6EE-103E-41DA-8423-47A4A9B4EAE0}">
      <dsp:nvSpPr>
        <dsp:cNvPr id="0" name=""/>
        <dsp:cNvSpPr/>
      </dsp:nvSpPr>
      <dsp:spPr>
        <a:xfrm>
          <a:off x="4441124" y="642675"/>
          <a:ext cx="1023749" cy="102374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06CE54-2897-4B4E-A768-F78CF581C8D0}">
      <dsp:nvSpPr>
        <dsp:cNvPr id="0" name=""/>
        <dsp:cNvSpPr/>
      </dsp:nvSpPr>
      <dsp:spPr>
        <a:xfrm>
          <a:off x="3490499" y="2602424"/>
          <a:ext cx="2925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800" kern="1200"/>
            <a:t>Cost savings are critical</a:t>
          </a:r>
        </a:p>
      </dsp:txBody>
      <dsp:txXfrm>
        <a:off x="3490499" y="2602424"/>
        <a:ext cx="2925000" cy="720000"/>
      </dsp:txXfrm>
    </dsp:sp>
    <dsp:sp modelId="{2FB61734-F73C-4EED-B740-288493FB962D}">
      <dsp:nvSpPr>
        <dsp:cNvPr id="0" name=""/>
        <dsp:cNvSpPr/>
      </dsp:nvSpPr>
      <dsp:spPr>
        <a:xfrm>
          <a:off x="7497749" y="262425"/>
          <a:ext cx="1784250" cy="1784250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DC366F9-C10C-435F-91B0-7E542668EE3A}">
      <dsp:nvSpPr>
        <dsp:cNvPr id="0" name=""/>
        <dsp:cNvSpPr/>
      </dsp:nvSpPr>
      <dsp:spPr>
        <a:xfrm>
          <a:off x="7877999" y="642675"/>
          <a:ext cx="1023749" cy="102374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61CF48E-39C1-4795-A80F-BF3A3E3F184E}">
      <dsp:nvSpPr>
        <dsp:cNvPr id="0" name=""/>
        <dsp:cNvSpPr/>
      </dsp:nvSpPr>
      <dsp:spPr>
        <a:xfrm>
          <a:off x="6927374" y="2602424"/>
          <a:ext cx="2925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800" kern="1200"/>
            <a:t>Staffing reduction</a:t>
          </a:r>
        </a:p>
      </dsp:txBody>
      <dsp:txXfrm>
        <a:off x="6927374" y="2602424"/>
        <a:ext cx="2925000" cy="72000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D09B438-7A11-4122-9BB0-BBF96EE585BA}">
      <dsp:nvSpPr>
        <dsp:cNvPr id="0" name=""/>
        <dsp:cNvSpPr/>
      </dsp:nvSpPr>
      <dsp:spPr>
        <a:xfrm>
          <a:off x="623999" y="262425"/>
          <a:ext cx="1784250" cy="178425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69A0D76-5E16-485F-B536-375B900EA20F}">
      <dsp:nvSpPr>
        <dsp:cNvPr id="0" name=""/>
        <dsp:cNvSpPr/>
      </dsp:nvSpPr>
      <dsp:spPr>
        <a:xfrm>
          <a:off x="1004249" y="642675"/>
          <a:ext cx="1023749" cy="102374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77A10CA-130A-4B5F-BE87-F166D0340789}">
      <dsp:nvSpPr>
        <dsp:cNvPr id="0" name=""/>
        <dsp:cNvSpPr/>
      </dsp:nvSpPr>
      <dsp:spPr>
        <a:xfrm>
          <a:off x="53624" y="2602424"/>
          <a:ext cx="2925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800" kern="1200"/>
            <a:t>AI </a:t>
          </a:r>
        </a:p>
      </dsp:txBody>
      <dsp:txXfrm>
        <a:off x="53624" y="2602424"/>
        <a:ext cx="2925000" cy="720000"/>
      </dsp:txXfrm>
    </dsp:sp>
    <dsp:sp modelId="{9CE30EC5-4C48-450B-B5D9-0AB6503F400F}">
      <dsp:nvSpPr>
        <dsp:cNvPr id="0" name=""/>
        <dsp:cNvSpPr/>
      </dsp:nvSpPr>
      <dsp:spPr>
        <a:xfrm>
          <a:off x="4060874" y="262425"/>
          <a:ext cx="1784250" cy="178425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6E9A6EE-103E-41DA-8423-47A4A9B4EAE0}">
      <dsp:nvSpPr>
        <dsp:cNvPr id="0" name=""/>
        <dsp:cNvSpPr/>
      </dsp:nvSpPr>
      <dsp:spPr>
        <a:xfrm>
          <a:off x="4441124" y="642675"/>
          <a:ext cx="1023749" cy="102374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06CE54-2897-4B4E-A768-F78CF581C8D0}">
      <dsp:nvSpPr>
        <dsp:cNvPr id="0" name=""/>
        <dsp:cNvSpPr/>
      </dsp:nvSpPr>
      <dsp:spPr>
        <a:xfrm>
          <a:off x="3490499" y="2602424"/>
          <a:ext cx="2925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800" kern="1200"/>
            <a:t>Uncertain</a:t>
          </a:r>
          <a:r>
            <a:rPr lang="en-US" sz="2800" kern="1200" baseline="0"/>
            <a:t> Market</a:t>
          </a:r>
          <a:endParaRPr lang="en-US" sz="2800" kern="1200"/>
        </a:p>
      </dsp:txBody>
      <dsp:txXfrm>
        <a:off x="3490499" y="2602424"/>
        <a:ext cx="2925000" cy="720000"/>
      </dsp:txXfrm>
    </dsp:sp>
    <dsp:sp modelId="{2FB61734-F73C-4EED-B740-288493FB962D}">
      <dsp:nvSpPr>
        <dsp:cNvPr id="0" name=""/>
        <dsp:cNvSpPr/>
      </dsp:nvSpPr>
      <dsp:spPr>
        <a:xfrm>
          <a:off x="7497749" y="262425"/>
          <a:ext cx="1784250" cy="1784250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DC366F9-C10C-435F-91B0-7E542668EE3A}">
      <dsp:nvSpPr>
        <dsp:cNvPr id="0" name=""/>
        <dsp:cNvSpPr/>
      </dsp:nvSpPr>
      <dsp:spPr>
        <a:xfrm>
          <a:off x="7877999" y="642675"/>
          <a:ext cx="1023749" cy="102374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61CF48E-39C1-4795-A80F-BF3A3E3F184E}">
      <dsp:nvSpPr>
        <dsp:cNvPr id="0" name=""/>
        <dsp:cNvSpPr/>
      </dsp:nvSpPr>
      <dsp:spPr>
        <a:xfrm>
          <a:off x="6927374" y="2602424"/>
          <a:ext cx="2925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800" kern="1200"/>
            <a:t>Security Investment</a:t>
          </a:r>
        </a:p>
      </dsp:txBody>
      <dsp:txXfrm>
        <a:off x="6927374" y="2602424"/>
        <a:ext cx="29250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VerticalSolidActionList">
  <dgm:title val="Vertical Solid Action List"/>
  <dgm:desc val="Use to show non-sequential or grouped lists of information. Works well with large amounts of text. All text has the same level of emphasis, and direction is not implied."/>
  <dgm:catLst>
    <dgm:cat type="list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  <dgm:pt modelId="5">
          <dgm:prSet phldr="1"/>
        </dgm:pt>
        <dgm:pt modelId="5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7" srcId="0" destId="4" srcOrd="3" destOrd="0"/>
        <dgm:cxn modelId="8" srcId="0" destId="5" srcOrd="4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  <dgm:cxn modelId="53" srcId="5" destId="5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6"/>
      <dgm:constr type="primFontSz" for="des" forName="parentText" op="equ" val="28"/>
      <dgm:constr type="primFontSz" for="des" forName="descendantText" refType="primFontSz" refFor="des" refForName="parentText" op="lte" fact="0.82"/>
      <dgm:constr type="primFontSz" for="des" forName="parentText" refType="primFontSz" refFor="des" refForName="descendantText" op="lte" fact="1.25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2"/>
          <dgm:constr type="w" for="ch" forName="descendantText" refType="w" fact="0.8"/>
          <dgm:constr type="h" for="ch" forName="parentText" refType="h"/>
          <dgm:constr type="h" for="ch" forName="descendantText" refType="h" refFor="ch" refForName="parentText"/>
        </dgm:constrLst>
        <dgm:ruleLst/>
        <dgm:layoutNode name="parentText" styleLbl="alignNode1">
          <dgm:varLst>
            <dgm:chMax val="1"/>
            <dgm:bulletEnabled/>
          </dgm:varLst>
          <dgm:alg type="tx"/>
          <dgm:shape xmlns:r="http://schemas.openxmlformats.org/officeDocument/2006/relationships" type="rect" r:blip="" zOrderOff="3">
            <dgm:adjLst/>
          </dgm:shape>
          <dgm:presOf axis="self" ptType="node"/>
          <dgm:constrLst>
            <dgm:constr type="tMarg" refType="h" fact="0.28"/>
            <dgm:constr type="bMarg" refType="h" fact="0.28"/>
            <dgm:constr type="lMarg" refType="w" fact="0.15"/>
            <dgm:constr type="rMarg" refType="w" fact="0.15"/>
          </dgm:constrLst>
          <dgm:ruleLst>
            <dgm:rule type="primFontSz" val="15" fact="NaN" max="NaN"/>
          </dgm:ruleLst>
        </dgm:layoutNode>
        <dgm:layoutNode name="descendantText" styleLbl="alignAccFollowNode1">
          <dgm:varLst>
            <dgm:bulletEnabled/>
          </dgm:varLst>
          <dgm:alg type="tx">
            <dgm:param type="stBulletLvl" val="0"/>
            <dgm:param type="parTxLTRAlign" val="l"/>
            <dgm:param type="shpTxLTRAlignCh" val="l"/>
            <dgm:param type="parTxRTLAlign" val="r"/>
            <dgm:param type="shpTxRTLAlignCh" val="r"/>
          </dgm:alg>
          <dgm:choose name="Name10">
            <dgm:if name="Name11" func="var" arg="dir" op="equ" val="norm">
              <dgm:shape xmlns:r="http://schemas.openxmlformats.org/officeDocument/2006/relationships" type="rect" r:blip="">
                <dgm:adjLst/>
              </dgm:shape>
            </dgm:if>
            <dgm:else name="Name12">
              <dgm:shape xmlns:r="http://schemas.openxmlformats.org/officeDocument/2006/relationships" type="rect" r:blip="">
                <dgm:adjLst/>
              </dgm:shape>
            </dgm:else>
          </dgm:choose>
          <dgm:presOf axis="des" ptType="node"/>
          <dgm:constrLst>
            <dgm:constr type="primFontSz" val="24"/>
            <dgm:constr type="lMarg" refType="w" fact="0.055"/>
            <dgm:constr type="rMarg" refType="w" fact="0.055"/>
            <dgm:constr type="tMarg" refType="h" fact="0.72"/>
            <dgm:constr type="bMarg" refType="h" fact="0.72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C254BF-F3AC-DA48-AB14-7B9B2A75B1BA}" type="datetimeFigureOut">
              <a:rPr lang="en-US" smtClean="0"/>
              <a:t>11/11/24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86A68E-6013-D54D-9355-6AD134C4FD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6880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86A68E-6013-D54D-9355-6AD134C4FD8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27420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AWS global infrastructure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86A68E-6013-D54D-9355-6AD134C4FD8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3923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86A68E-6013-D54D-9355-6AD134C4FD8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8623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86A68E-6013-D54D-9355-6AD134C4FD8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248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86A68E-6013-D54D-9355-6AD134C4FD8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347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86A68E-6013-D54D-9355-6AD134C4FD8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7973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86A68E-6013-D54D-9355-6AD134C4FD8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281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. WordPress functions as PaaS when </a:t>
            </a:r>
            <a:r>
              <a:rPr lang="en-US" dirty="0" err="1"/>
              <a:t>develoeprs</a:t>
            </a:r>
            <a:r>
              <a:rPr lang="en-US" dirty="0"/>
              <a:t> get involved to build different features and functions into the blog.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86A68E-6013-D54D-9355-6AD134C4FD8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9463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86A68E-6013-D54D-9355-6AD134C4FD8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5623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86A68E-6013-D54D-9355-6AD134C4FD8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63745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86A68E-6013-D54D-9355-6AD134C4FD8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3887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86A68E-6013-D54D-9355-6AD134C4FD8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77761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86A68E-6013-D54D-9355-6AD134C4FD8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89074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86A68E-6013-D54D-9355-6AD134C4FD8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47424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86A68E-6013-D54D-9355-6AD134C4FD8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68664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86A68E-6013-D54D-9355-6AD134C4FD8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03974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86A68E-6013-D54D-9355-6AD134C4FD8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89859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86A68E-6013-D54D-9355-6AD134C4FD8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06448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86A68E-6013-D54D-9355-6AD134C4FD80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36931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86A68E-6013-D54D-9355-6AD134C4FD80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56680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86A68E-6013-D54D-9355-6AD134C4FD80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96295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86A68E-6013-D54D-9355-6AD134C4FD80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9761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86A68E-6013-D54D-9355-6AD134C4FD8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80100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86A68E-6013-D54D-9355-6AD134C4FD80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70137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86A68E-6013-D54D-9355-6AD134C4FD80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77867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86A68E-6013-D54D-9355-6AD134C4FD80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13669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86A68E-6013-D54D-9355-6AD134C4FD80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36172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86A68E-6013-D54D-9355-6AD134C4FD80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1726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86A68E-6013-D54D-9355-6AD134C4FD80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3672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86A68E-6013-D54D-9355-6AD134C4FD8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9894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86A68E-6013-D54D-9355-6AD134C4FD8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597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86A68E-6013-D54D-9355-6AD134C4FD8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841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86A68E-6013-D54D-9355-6AD134C4FD8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51498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Azure global infrastructure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86A68E-6013-D54D-9355-6AD134C4FD8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4367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GCP global infrastructure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86A68E-6013-D54D-9355-6AD134C4FD8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6030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AD1EBE25-CC0B-7848-AEA0-E29CC055C708}" type="datetimeFigureOut">
              <a:rPr lang="en-US" smtClean="0"/>
              <a:t>11/11/24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93166F93-887F-654B-9481-24F655A37D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4069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1EBE25-CC0B-7848-AEA0-E29CC055C708}" type="datetimeFigureOut">
              <a:rPr lang="en-US" smtClean="0"/>
              <a:t>11/11/24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66F93-887F-654B-9481-24F655A37D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6316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1EBE25-CC0B-7848-AEA0-E29CC055C708}" type="datetimeFigureOut">
              <a:rPr lang="en-US" smtClean="0"/>
              <a:t>11/11/24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66F93-887F-654B-9481-24F655A37D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3858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1EBE25-CC0B-7848-AEA0-E29CC055C708}" type="datetimeFigureOut">
              <a:rPr lang="en-US" smtClean="0"/>
              <a:t>11/11/24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66F93-887F-654B-9481-24F655A37D49}" type="slidenum">
              <a:rPr lang="en-US" smtClean="0"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7217851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1EBE25-CC0B-7848-AEA0-E29CC055C708}" type="datetimeFigureOut">
              <a:rPr lang="en-US" smtClean="0"/>
              <a:t>11/11/24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66F93-887F-654B-9481-24F655A37D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67517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1EBE25-CC0B-7848-AEA0-E29CC055C708}" type="datetimeFigureOut">
              <a:rPr lang="en-US" smtClean="0"/>
              <a:t>11/11/24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66F93-887F-654B-9481-24F655A37D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3847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1EBE25-CC0B-7848-AEA0-E29CC055C708}" type="datetimeFigureOut">
              <a:rPr lang="en-US" smtClean="0"/>
              <a:t>11/11/24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66F93-887F-654B-9481-24F655A37D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8473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1EBE25-CC0B-7848-AEA0-E29CC055C708}" type="datetimeFigureOut">
              <a:rPr lang="en-US" smtClean="0"/>
              <a:t>11/11/24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66F93-887F-654B-9481-24F655A37D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08689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1EBE25-CC0B-7848-AEA0-E29CC055C708}" type="datetimeFigureOut">
              <a:rPr lang="en-US" smtClean="0"/>
              <a:t>11/11/24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66F93-887F-654B-9481-24F655A37D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1409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1EBE25-CC0B-7848-AEA0-E29CC055C708}" type="datetimeFigureOut">
              <a:rPr lang="en-US" smtClean="0"/>
              <a:t>11/11/24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66F93-887F-654B-9481-24F655A37D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897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1EBE25-CC0B-7848-AEA0-E29CC055C708}" type="datetimeFigureOut">
              <a:rPr lang="en-US" smtClean="0"/>
              <a:t>11/11/24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66F93-887F-654B-9481-24F655A37D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2963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1EBE25-CC0B-7848-AEA0-E29CC055C708}" type="datetimeFigureOut">
              <a:rPr lang="en-US" smtClean="0"/>
              <a:t>11/11/24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66F93-887F-654B-9481-24F655A37D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2015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1EBE25-CC0B-7848-AEA0-E29CC055C708}" type="datetimeFigureOut">
              <a:rPr lang="en-US" smtClean="0"/>
              <a:t>11/11/24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66F93-887F-654B-9481-24F655A37D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5617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1EBE25-CC0B-7848-AEA0-E29CC055C708}" type="datetimeFigureOut">
              <a:rPr lang="en-US" smtClean="0"/>
              <a:t>11/11/24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66F93-887F-654B-9481-24F655A37D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5259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1EBE25-CC0B-7848-AEA0-E29CC055C708}" type="datetimeFigureOut">
              <a:rPr lang="en-US" smtClean="0"/>
              <a:t>11/11/24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66F93-887F-654B-9481-24F655A37D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8376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1EBE25-CC0B-7848-AEA0-E29CC055C708}" type="datetimeFigureOut">
              <a:rPr lang="en-US" smtClean="0"/>
              <a:t>11/11/24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66F93-887F-654B-9481-24F655A37D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9426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1EBE25-CC0B-7848-AEA0-E29CC055C708}" type="datetimeFigureOut">
              <a:rPr lang="en-US" smtClean="0"/>
              <a:t>11/11/24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66F93-887F-654B-9481-24F655A37D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811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1EBE25-CC0B-7848-AEA0-E29CC055C708}" type="datetimeFigureOut">
              <a:rPr lang="en-US" smtClean="0"/>
              <a:t>11/11/24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166F93-887F-654B-9481-24F655A37D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30997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66" r:id="rId1"/>
    <p:sldLayoutId id="2147483967" r:id="rId2"/>
    <p:sldLayoutId id="2147483968" r:id="rId3"/>
    <p:sldLayoutId id="2147483969" r:id="rId4"/>
    <p:sldLayoutId id="2147483970" r:id="rId5"/>
    <p:sldLayoutId id="2147483971" r:id="rId6"/>
    <p:sldLayoutId id="2147483972" r:id="rId7"/>
    <p:sldLayoutId id="2147483973" r:id="rId8"/>
    <p:sldLayoutId id="2147483974" r:id="rId9"/>
    <p:sldLayoutId id="2147483975" r:id="rId10"/>
    <p:sldLayoutId id="2147483976" r:id="rId11"/>
    <p:sldLayoutId id="2147483977" r:id="rId12"/>
    <p:sldLayoutId id="2147483978" r:id="rId13"/>
    <p:sldLayoutId id="2147483979" r:id="rId14"/>
    <p:sldLayoutId id="2147483980" r:id="rId15"/>
    <p:sldLayoutId id="2147483981" r:id="rId16"/>
    <p:sldLayoutId id="2147483982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creativecommons.org/licenses/by-nc-nd/3.0/" TargetMode="External"/><Relationship Id="rId3" Type="http://schemas.openxmlformats.org/officeDocument/2006/relationships/image" Target="../media/image1.jpeg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wired.it/economia/business/2017/09/19/microsoft-centrale-elettrica/" TargetMode="Externa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File:Adobe_Corporate_Logo.png" TargetMode="External"/><Relationship Id="rId13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5.png"/><Relationship Id="rId12" Type="http://schemas.openxmlformats.org/officeDocument/2006/relationships/hyperlink" Target="https://en.wikipedia.org/wiki/Workday,_Inc.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silikn.com/2017/05/zendesk-guide-una-nueva-generacion-de.html" TargetMode="External"/><Relationship Id="rId11" Type="http://schemas.openxmlformats.org/officeDocument/2006/relationships/image" Target="../media/image17.png"/><Relationship Id="rId5" Type="http://schemas.openxmlformats.org/officeDocument/2006/relationships/image" Target="../media/image14.png"/><Relationship Id="rId10" Type="http://schemas.openxmlformats.org/officeDocument/2006/relationships/hyperlink" Target="https://en.wikipedia.org/wiki/File:Dropbox_logo_2017.svg" TargetMode="External"/><Relationship Id="rId4" Type="http://schemas.openxmlformats.org/officeDocument/2006/relationships/hyperlink" Target="https://bs.wikipedia.org/wiki/Slack_(softver)" TargetMode="External"/><Relationship Id="rId9" Type="http://schemas.openxmlformats.org/officeDocument/2006/relationships/image" Target="../media/image16.png"/><Relationship Id="rId14" Type="http://schemas.openxmlformats.org/officeDocument/2006/relationships/hyperlink" Target="https://pngimg.com/download/61227" TargetMode="Externa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ochobitshacenunbyte.com/2015/08/19/cambiar-tamano-de-miniaturas-o-thumbnails-en-wordpress/" TargetMode="External"/><Relationship Id="rId3" Type="http://schemas.openxmlformats.org/officeDocument/2006/relationships/image" Target="../media/image19.png"/><Relationship Id="rId7" Type="http://schemas.openxmlformats.org/officeDocument/2006/relationships/image" Target="../media/image2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larshp.github.io/abap-in-the-wild/" TargetMode="External"/><Relationship Id="rId5" Type="http://schemas.openxmlformats.org/officeDocument/2006/relationships/image" Target="../media/image20.png"/><Relationship Id="rId10" Type="http://schemas.openxmlformats.org/officeDocument/2006/relationships/hyperlink" Target="https://medium.com/skyhub-labs/spike-investigativo-aws-lambda-f0830c9e92f6" TargetMode="External"/><Relationship Id="rId4" Type="http://schemas.openxmlformats.org/officeDocument/2006/relationships/hyperlink" Target="https://about.gitlab.com/stages-devops-lifecycle/deploy-targets/" TargetMode="External"/><Relationship Id="rId9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hyperlink" Target="https://fanaticosdelhardware.com/la-ayuda-de-google-cloud-durante-el-covid-19/" TargetMode="External"/><Relationship Id="rId3" Type="http://schemas.openxmlformats.org/officeDocument/2006/relationships/image" Target="../media/image23.png"/><Relationship Id="rId7" Type="http://schemas.openxmlformats.org/officeDocument/2006/relationships/image" Target="../media/image25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vcloudnine.de/hell-freezes-over-vmware-virtualization-on-microsoft-azure/" TargetMode="External"/><Relationship Id="rId5" Type="http://schemas.openxmlformats.org/officeDocument/2006/relationships/image" Target="../media/image24.png"/><Relationship Id="rId10" Type="http://schemas.openxmlformats.org/officeDocument/2006/relationships/hyperlink" Target="https://commons.wikimedia.org/wiki/File:AmazonWebservices_Logo.svg" TargetMode="External"/><Relationship Id="rId4" Type="http://schemas.openxmlformats.org/officeDocument/2006/relationships/hyperlink" Target="https://ru.wikipedia.org/wiki/DigitalOcean" TargetMode="External"/><Relationship Id="rId9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10" Type="http://schemas.openxmlformats.org/officeDocument/2006/relationships/image" Target="../media/image34.svg"/><Relationship Id="rId4" Type="http://schemas.openxmlformats.org/officeDocument/2006/relationships/image" Target="../media/image28.svg"/><Relationship Id="rId9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3" Type="http://schemas.openxmlformats.org/officeDocument/2006/relationships/image" Target="../media/image27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10" Type="http://schemas.openxmlformats.org/officeDocument/2006/relationships/image" Target="../media/image38.svg"/><Relationship Id="rId4" Type="http://schemas.openxmlformats.org/officeDocument/2006/relationships/image" Target="../media/image28.svg"/><Relationship Id="rId9" Type="http://schemas.openxmlformats.org/officeDocument/2006/relationships/image" Target="../media/image37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svg"/><Relationship Id="rId5" Type="http://schemas.openxmlformats.org/officeDocument/2006/relationships/image" Target="../media/image39.png"/><Relationship Id="rId10" Type="http://schemas.openxmlformats.org/officeDocument/2006/relationships/image" Target="../media/image34.svg"/><Relationship Id="rId4" Type="http://schemas.openxmlformats.org/officeDocument/2006/relationships/image" Target="../media/image28.svg"/><Relationship Id="rId9" Type="http://schemas.openxmlformats.org/officeDocument/2006/relationships/image" Target="../media/image33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9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svg"/><Relationship Id="rId5" Type="http://schemas.openxmlformats.org/officeDocument/2006/relationships/image" Target="../media/image39.png"/><Relationship Id="rId4" Type="http://schemas.openxmlformats.org/officeDocument/2006/relationships/image" Target="../media/image30.sv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svg"/><Relationship Id="rId3" Type="http://schemas.openxmlformats.org/officeDocument/2006/relationships/image" Target="../media/image29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10" Type="http://schemas.openxmlformats.org/officeDocument/2006/relationships/image" Target="../media/image28.svg"/><Relationship Id="rId4" Type="http://schemas.openxmlformats.org/officeDocument/2006/relationships/image" Target="../media/image30.svg"/><Relationship Id="rId9" Type="http://schemas.openxmlformats.org/officeDocument/2006/relationships/image" Target="../media/image27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svg"/><Relationship Id="rId13" Type="http://schemas.openxmlformats.org/officeDocument/2006/relationships/image" Target="../media/image55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54.sv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svg"/><Relationship Id="rId11" Type="http://schemas.openxmlformats.org/officeDocument/2006/relationships/image" Target="../media/image53.png"/><Relationship Id="rId5" Type="http://schemas.openxmlformats.org/officeDocument/2006/relationships/image" Target="../media/image47.png"/><Relationship Id="rId10" Type="http://schemas.openxmlformats.org/officeDocument/2006/relationships/image" Target="../media/image52.svg"/><Relationship Id="rId4" Type="http://schemas.openxmlformats.org/officeDocument/2006/relationships/image" Target="../media/image46.svg"/><Relationship Id="rId9" Type="http://schemas.openxmlformats.org/officeDocument/2006/relationships/image" Target="../media/image51.png"/><Relationship Id="rId14" Type="http://schemas.openxmlformats.org/officeDocument/2006/relationships/image" Target="../media/image56.sv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svg"/><Relationship Id="rId13" Type="http://schemas.openxmlformats.org/officeDocument/2006/relationships/image" Target="../media/image55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54.sv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svg"/><Relationship Id="rId11" Type="http://schemas.openxmlformats.org/officeDocument/2006/relationships/image" Target="../media/image53.png"/><Relationship Id="rId5" Type="http://schemas.openxmlformats.org/officeDocument/2006/relationships/image" Target="../media/image47.png"/><Relationship Id="rId10" Type="http://schemas.openxmlformats.org/officeDocument/2006/relationships/image" Target="../media/image52.svg"/><Relationship Id="rId4" Type="http://schemas.openxmlformats.org/officeDocument/2006/relationships/image" Target="../media/image46.svg"/><Relationship Id="rId9" Type="http://schemas.openxmlformats.org/officeDocument/2006/relationships/image" Target="../media/image51.png"/><Relationship Id="rId14" Type="http://schemas.openxmlformats.org/officeDocument/2006/relationships/image" Target="../media/image56.sv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svg"/><Relationship Id="rId13" Type="http://schemas.openxmlformats.org/officeDocument/2006/relationships/image" Target="../media/image55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54.sv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svg"/><Relationship Id="rId11" Type="http://schemas.openxmlformats.org/officeDocument/2006/relationships/image" Target="../media/image53.png"/><Relationship Id="rId5" Type="http://schemas.openxmlformats.org/officeDocument/2006/relationships/image" Target="../media/image47.png"/><Relationship Id="rId10" Type="http://schemas.openxmlformats.org/officeDocument/2006/relationships/image" Target="../media/image52.svg"/><Relationship Id="rId4" Type="http://schemas.openxmlformats.org/officeDocument/2006/relationships/image" Target="../media/image46.svg"/><Relationship Id="rId9" Type="http://schemas.openxmlformats.org/officeDocument/2006/relationships/image" Target="../media/image51.png"/><Relationship Id="rId14" Type="http://schemas.openxmlformats.org/officeDocument/2006/relationships/image" Target="../media/image56.sv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svg"/><Relationship Id="rId13" Type="http://schemas.openxmlformats.org/officeDocument/2006/relationships/image" Target="../media/image55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54.sv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svg"/><Relationship Id="rId11" Type="http://schemas.openxmlformats.org/officeDocument/2006/relationships/image" Target="../media/image53.png"/><Relationship Id="rId5" Type="http://schemas.openxmlformats.org/officeDocument/2006/relationships/image" Target="../media/image47.png"/><Relationship Id="rId10" Type="http://schemas.openxmlformats.org/officeDocument/2006/relationships/image" Target="../media/image52.svg"/><Relationship Id="rId4" Type="http://schemas.openxmlformats.org/officeDocument/2006/relationships/image" Target="../media/image46.svg"/><Relationship Id="rId9" Type="http://schemas.openxmlformats.org/officeDocument/2006/relationships/image" Target="../media/image51.png"/><Relationship Id="rId14" Type="http://schemas.openxmlformats.org/officeDocument/2006/relationships/image" Target="../media/image56.sv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svg"/><Relationship Id="rId13" Type="http://schemas.openxmlformats.org/officeDocument/2006/relationships/image" Target="../media/image55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54.sv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svg"/><Relationship Id="rId11" Type="http://schemas.openxmlformats.org/officeDocument/2006/relationships/image" Target="../media/image53.png"/><Relationship Id="rId5" Type="http://schemas.openxmlformats.org/officeDocument/2006/relationships/image" Target="../media/image47.png"/><Relationship Id="rId10" Type="http://schemas.openxmlformats.org/officeDocument/2006/relationships/image" Target="../media/image52.svg"/><Relationship Id="rId4" Type="http://schemas.openxmlformats.org/officeDocument/2006/relationships/image" Target="../media/image46.svg"/><Relationship Id="rId9" Type="http://schemas.openxmlformats.org/officeDocument/2006/relationships/image" Target="../media/image51.png"/><Relationship Id="rId14" Type="http://schemas.openxmlformats.org/officeDocument/2006/relationships/image" Target="../media/image56.sv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svg"/><Relationship Id="rId13" Type="http://schemas.openxmlformats.org/officeDocument/2006/relationships/image" Target="../media/image55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54.sv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svg"/><Relationship Id="rId11" Type="http://schemas.openxmlformats.org/officeDocument/2006/relationships/image" Target="../media/image53.png"/><Relationship Id="rId5" Type="http://schemas.openxmlformats.org/officeDocument/2006/relationships/image" Target="../media/image47.png"/><Relationship Id="rId10" Type="http://schemas.openxmlformats.org/officeDocument/2006/relationships/image" Target="../media/image52.svg"/><Relationship Id="rId4" Type="http://schemas.openxmlformats.org/officeDocument/2006/relationships/image" Target="../media/image46.svg"/><Relationship Id="rId9" Type="http://schemas.openxmlformats.org/officeDocument/2006/relationships/image" Target="../media/image51.png"/><Relationship Id="rId14" Type="http://schemas.openxmlformats.org/officeDocument/2006/relationships/image" Target="../media/image56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svg"/><Relationship Id="rId13" Type="http://schemas.openxmlformats.org/officeDocument/2006/relationships/image" Target="../media/image55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54.sv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svg"/><Relationship Id="rId11" Type="http://schemas.openxmlformats.org/officeDocument/2006/relationships/image" Target="../media/image53.png"/><Relationship Id="rId5" Type="http://schemas.openxmlformats.org/officeDocument/2006/relationships/image" Target="../media/image47.png"/><Relationship Id="rId10" Type="http://schemas.openxmlformats.org/officeDocument/2006/relationships/image" Target="../media/image52.svg"/><Relationship Id="rId4" Type="http://schemas.openxmlformats.org/officeDocument/2006/relationships/image" Target="../media/image46.svg"/><Relationship Id="rId9" Type="http://schemas.openxmlformats.org/officeDocument/2006/relationships/image" Target="../media/image51.png"/><Relationship Id="rId14" Type="http://schemas.openxmlformats.org/officeDocument/2006/relationships/image" Target="../media/image56.sv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survey.stackoverflow.co/2023/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06C25-D25D-D204-1D9E-1C3359AE4C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>
            <a:normAutofit/>
          </a:bodyPr>
          <a:lstStyle/>
          <a:p>
            <a:pPr algn="ctr"/>
            <a:r>
              <a:rPr lang="en-US" sz="8000" dirty="0"/>
              <a:t>MIS547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E28F300-A163-E3D5-3B57-CF186327D2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602038"/>
            <a:ext cx="6857999" cy="953029"/>
          </a:xfrm>
        </p:spPr>
        <p:txBody>
          <a:bodyPr>
            <a:normAutofit/>
          </a:bodyPr>
          <a:lstStyle/>
          <a:p>
            <a:pPr algn="ctr"/>
            <a:r>
              <a:rPr lang="en-US" sz="4400" dirty="0">
                <a:solidFill>
                  <a:schemeClr val="accent2"/>
                </a:solidFill>
              </a:rPr>
              <a:t>Cloud Computing</a:t>
            </a:r>
          </a:p>
        </p:txBody>
      </p:sp>
    </p:spTree>
    <p:extLst>
      <p:ext uri="{BB962C8B-B14F-4D97-AF65-F5344CB8AC3E}">
        <p14:creationId xmlns:p14="http://schemas.microsoft.com/office/powerpoint/2010/main" val="2887746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omputer server cabinet with many computer parts&#10;&#10;Description automatically generated with medium confidence">
            <a:extLst>
              <a:ext uri="{FF2B5EF4-FFF2-40B4-BE49-F238E27FC236}">
                <a16:creationId xmlns:a16="http://schemas.microsoft.com/office/drawing/2014/main" id="{23F61F40-6C40-8838-82C5-13D83232B61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1622" r="1" b="23257"/>
          <a:stretch/>
        </p:blipFill>
        <p:spPr>
          <a:xfrm>
            <a:off x="-5597" y="1"/>
            <a:ext cx="4240275" cy="3427413"/>
          </a:xfrm>
          <a:custGeom>
            <a:avLst/>
            <a:gdLst/>
            <a:ahLst/>
            <a:cxnLst/>
            <a:rect l="l" t="t" r="r" b="b"/>
            <a:pathLst>
              <a:path w="7558541" h="3427413">
                <a:moveTo>
                  <a:pt x="0" y="0"/>
                </a:moveTo>
                <a:lnTo>
                  <a:pt x="7558541" y="0"/>
                </a:lnTo>
                <a:lnTo>
                  <a:pt x="7558541" y="3427413"/>
                </a:lnTo>
                <a:lnTo>
                  <a:pt x="0" y="3427413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96895C9-EE15-E415-398F-F866EC5933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1780" y="1827747"/>
            <a:ext cx="2953129" cy="232197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dirty="0"/>
              <a:t>Someone else’s computer</a:t>
            </a:r>
          </a:p>
        </p:txBody>
      </p:sp>
      <p:pic>
        <p:nvPicPr>
          <p:cNvPr id="7" name="Picture 6" descr="A room with many computer servers&#10;&#10;Description automatically generated with medium confidence">
            <a:extLst>
              <a:ext uri="{FF2B5EF4-FFF2-40B4-BE49-F238E27FC236}">
                <a16:creationId xmlns:a16="http://schemas.microsoft.com/office/drawing/2014/main" id="{A3D6C321-01D1-FDD9-426A-929ACFA7005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l="29091" r="23593"/>
          <a:stretch/>
        </p:blipFill>
        <p:spPr>
          <a:xfrm>
            <a:off x="3557975" y="10"/>
            <a:ext cx="3994970" cy="342786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222120F-7570-E979-60EE-DC82EC84ADA4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r="21232"/>
          <a:stretch/>
        </p:blipFill>
        <p:spPr>
          <a:xfrm>
            <a:off x="-5597" y="3427414"/>
            <a:ext cx="7558541" cy="3430587"/>
          </a:xfrm>
          <a:custGeom>
            <a:avLst/>
            <a:gdLst/>
            <a:ahLst/>
            <a:cxnLst/>
            <a:rect l="l" t="t" r="r" b="b"/>
            <a:pathLst>
              <a:path w="7558541" h="3430587">
                <a:moveTo>
                  <a:pt x="0" y="0"/>
                </a:moveTo>
                <a:lnTo>
                  <a:pt x="7558541" y="0"/>
                </a:lnTo>
                <a:lnTo>
                  <a:pt x="7558541" y="3430587"/>
                </a:lnTo>
                <a:lnTo>
                  <a:pt x="0" y="3430587"/>
                </a:lnTo>
                <a:close/>
              </a:path>
            </a:pathLst>
          </a:cu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89456BF-C8DF-8FA9-6E29-41117539A580}"/>
              </a:ext>
            </a:extLst>
          </p:cNvPr>
          <p:cNvSpPr txBox="1"/>
          <p:nvPr/>
        </p:nvSpPr>
        <p:spPr>
          <a:xfrm>
            <a:off x="5144914" y="3227823"/>
            <a:ext cx="2408030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6" tooltip="https://www.wired.it/economia/business/2017/09/19/microsoft-centrale-elettrica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8" tooltip="https://creativecommons.org/licenses/by-nc-nd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BY-NC-ND</a:t>
            </a:r>
            <a:endParaRPr lang="en-US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65357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WS Data center in EU">
            <a:extLst>
              <a:ext uri="{FF2B5EF4-FFF2-40B4-BE49-F238E27FC236}">
                <a16:creationId xmlns:a16="http://schemas.microsoft.com/office/drawing/2014/main" id="{AF20F290-0361-5108-6C44-1B186368DB1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3C9AD38-ED35-5618-6E98-241AB1605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283" y="0"/>
            <a:ext cx="7671640" cy="84029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Someone else’s computer</a:t>
            </a:r>
          </a:p>
        </p:txBody>
      </p:sp>
    </p:spTree>
    <p:extLst>
      <p:ext uri="{BB962C8B-B14F-4D97-AF65-F5344CB8AC3E}">
        <p14:creationId xmlns:p14="http://schemas.microsoft.com/office/powerpoint/2010/main" val="29588770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zure global infrastructure">
            <a:extLst>
              <a:ext uri="{FF2B5EF4-FFF2-40B4-BE49-F238E27FC236}">
                <a16:creationId xmlns:a16="http://schemas.microsoft.com/office/drawing/2014/main" id="{27F2EA46-5157-066B-C102-309A56E7F7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1555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D298A03-E3D2-277B-6C28-28BBD36CC4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211847"/>
            <a:ext cx="8004132" cy="646153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2400" dirty="0"/>
              <a:t>Someone else’s computer: Azure global infrastructure</a:t>
            </a:r>
            <a:br>
              <a:rPr lang="en-US" sz="2400" dirty="0"/>
            </a:b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482822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CP Global Infrastructure">
            <a:extLst>
              <a:ext uri="{FF2B5EF4-FFF2-40B4-BE49-F238E27FC236}">
                <a16:creationId xmlns:a16="http://schemas.microsoft.com/office/drawing/2014/main" id="{58B8DE38-C88F-DDED-67D5-33EC0291E7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71" r="466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A130E966-0ABB-3816-5F25-8BC73D7B0A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9202" y="6387211"/>
            <a:ext cx="8004132" cy="646153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Someone else’s computer: Google Cloud Platform global infrastructure</a:t>
            </a:r>
            <a:br>
              <a:rPr lang="en-US" sz="1600" dirty="0">
                <a:solidFill>
                  <a:schemeClr val="bg1"/>
                </a:solidFill>
              </a:rPr>
            </a:br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06614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WS Global Infrastructure">
            <a:extLst>
              <a:ext uri="{FF2B5EF4-FFF2-40B4-BE49-F238E27FC236}">
                <a16:creationId xmlns:a16="http://schemas.microsoft.com/office/drawing/2014/main" id="{4C7A85B8-E0A7-1311-6049-C8E8EEE2A87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32" r="4523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0F95670-FB32-359F-5914-22AAC4C40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3901" y="6857990"/>
            <a:ext cx="8004132" cy="175364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2400" dirty="0"/>
              <a:t>Someone else’s computer: AWS global infrastructure</a:t>
            </a:r>
            <a:br>
              <a:rPr lang="en-US" sz="2400" dirty="0"/>
            </a:b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1984345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C421BB-F280-880A-A24C-DC95820339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this Class Really about?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2E71EA-F6A1-306F-3C36-20DEC3927D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6"/>
            <a:ext cx="9905999" cy="4251521"/>
          </a:xfrm>
        </p:spPr>
        <p:txBody>
          <a:bodyPr>
            <a:normAutofit/>
          </a:bodyPr>
          <a:lstStyle/>
          <a:p>
            <a:r>
              <a:rPr lang="en-US" dirty="0"/>
              <a:t>Massive global infrastructure, global workforces, hundreds of services…   How do we leverage all of this? </a:t>
            </a:r>
          </a:p>
          <a:p>
            <a:r>
              <a:rPr lang="en-US" dirty="0"/>
              <a:t>What does this mean for us as product managers, project managers, data folk, developers, security experts, privacy champions, global citizens?</a:t>
            </a:r>
          </a:p>
          <a:p>
            <a:r>
              <a:rPr lang="en-US" dirty="0"/>
              <a:t>How do we turn datacenters into Netflix? How do we turn GPUs into OpenAI? </a:t>
            </a:r>
          </a:p>
          <a:p>
            <a:r>
              <a:rPr lang="en-US" dirty="0"/>
              <a:t>This class will equip you the knowledge to leverage cloud computing services.</a:t>
            </a:r>
          </a:p>
          <a:p>
            <a:r>
              <a:rPr lang="en-US" dirty="0"/>
              <a:t> We can’t cover everything… find continuing education resources that work for you!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09705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5B77B-972F-2B7D-CD30-05A0FB7C03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CLOUD COMPUTING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57946EE-D003-74B3-1E10-19DDC27F19A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79638311"/>
              </p:ext>
            </p:extLst>
          </p:nvPr>
        </p:nvGraphicFramePr>
        <p:xfrm>
          <a:off x="1141413" y="2875788"/>
          <a:ext cx="9906000" cy="35417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EC027E-7F78-05EE-04C4-FDDF04B51D77}"/>
              </a:ext>
            </a:extLst>
          </p:cNvPr>
          <p:cNvSpPr txBox="1">
            <a:spLocks/>
          </p:cNvSpPr>
          <p:nvPr/>
        </p:nvSpPr>
        <p:spPr>
          <a:xfrm>
            <a:off x="1141413" y="2097088"/>
            <a:ext cx="9905999" cy="60644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200" dirty="0">
                <a:solidFill>
                  <a:schemeClr val="accent1"/>
                </a:solidFill>
              </a:rPr>
              <a:t>NIST Characteristics of Cloud Computing</a:t>
            </a:r>
          </a:p>
        </p:txBody>
      </p:sp>
    </p:spTree>
    <p:extLst>
      <p:ext uri="{BB962C8B-B14F-4D97-AF65-F5344CB8AC3E}">
        <p14:creationId xmlns:p14="http://schemas.microsoft.com/office/powerpoint/2010/main" val="34565763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085787-D56F-D2E2-8DFE-27A62B788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CLOUD COMPUTING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0A6167-946D-7526-804F-F330277059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3200" dirty="0">
                <a:solidFill>
                  <a:schemeClr val="accent1"/>
                </a:solidFill>
              </a:rPr>
              <a:t>ON-DEMAND USAGE</a:t>
            </a:r>
          </a:p>
          <a:p>
            <a:pPr marL="0" indent="0">
              <a:buNone/>
            </a:pPr>
            <a:r>
              <a:rPr lang="en-US" dirty="0"/>
              <a:t>A cloud consumer can </a:t>
            </a:r>
            <a:r>
              <a:rPr lang="en-US" i="1" dirty="0">
                <a:solidFill>
                  <a:schemeClr val="accent1"/>
                </a:solidFill>
              </a:rPr>
              <a:t>autonomously</a:t>
            </a:r>
            <a:r>
              <a:rPr lang="en-US" dirty="0"/>
              <a:t> access cloud-based IT resources, and </a:t>
            </a:r>
            <a:r>
              <a:rPr lang="en-US" i="1" dirty="0">
                <a:solidFill>
                  <a:schemeClr val="accent1"/>
                </a:solidFill>
              </a:rPr>
              <a:t>self-provision</a:t>
            </a:r>
            <a:r>
              <a:rPr lang="en-US" dirty="0"/>
              <a:t> these resources.</a:t>
            </a:r>
          </a:p>
          <a:p>
            <a:pPr marL="0" indent="0">
              <a:buNone/>
            </a:pPr>
            <a:r>
              <a:rPr lang="en-US" dirty="0"/>
              <a:t>The customer doesn’t have to interact with the cloud provider. </a:t>
            </a:r>
          </a:p>
          <a:p>
            <a:pPr marL="0" indent="0">
              <a:buNone/>
            </a:pPr>
            <a:r>
              <a:rPr lang="en-US" dirty="0"/>
              <a:t>They can access their cloud accounts through a web self-service portal to view their cloud services, monitor their usage, and provision and de-provision services.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97198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AAEFF-DA98-9211-4B18-3075FBDE2E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CLOUD COMPUTING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D66F84-5B51-6061-19E0-F5193EBD94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>
                <a:solidFill>
                  <a:schemeClr val="accent1"/>
                </a:solidFill>
              </a:rPr>
              <a:t>UBIQUITOUS ACCESS*</a:t>
            </a:r>
          </a:p>
          <a:p>
            <a:pPr marL="0" indent="0">
              <a:buNone/>
            </a:pPr>
            <a:r>
              <a:rPr lang="en-US" dirty="0"/>
              <a:t>This is the ability for a cloud service to be widely accessible. </a:t>
            </a:r>
          </a:p>
          <a:p>
            <a:pPr marL="0" indent="0">
              <a:buNone/>
            </a:pPr>
            <a:r>
              <a:rPr lang="en-US" dirty="0"/>
              <a:t>It requires support for a range of devices, transport protocols, interfaces, and security technologies. </a:t>
            </a:r>
          </a:p>
          <a:p>
            <a:pPr marL="0" indent="0">
              <a:buNone/>
            </a:pPr>
            <a:r>
              <a:rPr lang="en-US" dirty="0"/>
              <a:t>In the case of public clouds, access is facilitated via the internet; in the case of private clouds, it’s facilitated through a LAN. </a:t>
            </a:r>
          </a:p>
        </p:txBody>
      </p:sp>
    </p:spTree>
    <p:extLst>
      <p:ext uri="{BB962C8B-B14F-4D97-AF65-F5344CB8AC3E}">
        <p14:creationId xmlns:p14="http://schemas.microsoft.com/office/powerpoint/2010/main" val="20520998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AAEFF-DA98-9211-4B18-3075FBDE2E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CLOUD COMPUTING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D66F84-5B51-6061-19E0-F5193EBD94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6"/>
            <a:ext cx="9905999" cy="398999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3200" dirty="0">
                <a:solidFill>
                  <a:schemeClr val="accent1"/>
                </a:solidFill>
              </a:rPr>
              <a:t>MULTITENANCY</a:t>
            </a:r>
            <a:endParaRPr lang="en-US" dirty="0">
              <a:solidFill>
                <a:schemeClr val="accent1"/>
              </a:solidFill>
            </a:endParaRPr>
          </a:p>
          <a:p>
            <a:pPr marL="0" indent="0">
              <a:buNone/>
            </a:pPr>
            <a:r>
              <a:rPr lang="en-US" dirty="0"/>
              <a:t>Multiple customers can share physical resources using a multi-tenant model. </a:t>
            </a:r>
          </a:p>
          <a:p>
            <a:pPr marL="0" indent="0">
              <a:buNone/>
            </a:pPr>
            <a:r>
              <a:rPr lang="en-US" dirty="0"/>
              <a:t>This model assigns and reassigns physical and virtual resources based on demand. </a:t>
            </a:r>
          </a:p>
          <a:p>
            <a:pPr marL="0" indent="0">
              <a:buNone/>
            </a:pPr>
            <a:r>
              <a:rPr lang="en-US" dirty="0"/>
              <a:t>Multi-tenancy allows customers to </a:t>
            </a:r>
            <a:r>
              <a:rPr lang="en-US" dirty="0">
                <a:solidFill>
                  <a:schemeClr val="accent1"/>
                </a:solidFill>
              </a:rPr>
              <a:t>share the same infrastructure </a:t>
            </a:r>
            <a:r>
              <a:rPr lang="en-US" dirty="0"/>
              <a:t>while maintaining privacy and security. </a:t>
            </a:r>
          </a:p>
          <a:p>
            <a:pPr marL="0" indent="0">
              <a:buNone/>
            </a:pPr>
            <a:r>
              <a:rPr lang="en-US" dirty="0"/>
              <a:t>A cloud provider pools its IT resources to serve multiple customers by using multitenancy models that rely on the use of </a:t>
            </a:r>
            <a:r>
              <a:rPr lang="en-US" dirty="0">
                <a:solidFill>
                  <a:schemeClr val="accent1"/>
                </a:solidFill>
              </a:rPr>
              <a:t>virtualization technologies.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7962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953CC-8683-E010-B994-ABACD40E72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9652" y="422576"/>
            <a:ext cx="6462348" cy="1066591"/>
          </a:xfrm>
        </p:spPr>
        <p:txBody>
          <a:bodyPr>
            <a:normAutofit/>
          </a:bodyPr>
          <a:lstStyle/>
          <a:p>
            <a:r>
              <a:rPr lang="en-US" dirty="0"/>
              <a:t>About Your Instructor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0CB9164-C0CF-7B59-B010-073466BD00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1149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C345919-78FB-6DC0-0A50-B3FB5648D002}"/>
              </a:ext>
            </a:extLst>
          </p:cNvPr>
          <p:cNvSpPr txBox="1"/>
          <p:nvPr/>
        </p:nvSpPr>
        <p:spPr>
          <a:xfrm>
            <a:off x="5729652" y="2560319"/>
            <a:ext cx="5381897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accent2"/>
                </a:solidFill>
              </a:rPr>
              <a:t>Zara Ahmad-Post</a:t>
            </a:r>
          </a:p>
          <a:p>
            <a:endParaRPr lang="en-US" sz="3200" dirty="0"/>
          </a:p>
          <a:p>
            <a:r>
              <a:rPr lang="en-US" sz="2400" dirty="0"/>
              <a:t>Security Data Science @ DigitalOcean</a:t>
            </a:r>
          </a:p>
          <a:p>
            <a:r>
              <a:rPr lang="en-US" sz="2400" dirty="0"/>
              <a:t>Adjunct Faculty @ University of Arizona</a:t>
            </a:r>
          </a:p>
          <a:p>
            <a:r>
              <a:rPr lang="en-US" sz="2400" dirty="0"/>
              <a:t>Founder, Director of R&amp;D @ Z Collective</a:t>
            </a:r>
          </a:p>
        </p:txBody>
      </p:sp>
    </p:spTree>
    <p:extLst>
      <p:ext uri="{BB962C8B-B14F-4D97-AF65-F5344CB8AC3E}">
        <p14:creationId xmlns:p14="http://schemas.microsoft.com/office/powerpoint/2010/main" val="35378151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4176A1-CF3F-6598-A958-0DC1A13807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CLOUD COMPUTING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C5013A-C297-7241-21B0-02382E6A52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dirty="0">
                <a:solidFill>
                  <a:schemeClr val="accent1"/>
                </a:solidFill>
              </a:rPr>
              <a:t>ELASTICITY</a:t>
            </a:r>
            <a:endParaRPr lang="en-US" dirty="0">
              <a:solidFill>
                <a:schemeClr val="accent1"/>
              </a:solidFill>
            </a:endParaRPr>
          </a:p>
          <a:p>
            <a:pPr marL="0" indent="0">
              <a:buNone/>
            </a:pPr>
            <a:r>
              <a:rPr lang="en-US" dirty="0"/>
              <a:t>The automated ability of a cloud to </a:t>
            </a:r>
            <a:r>
              <a:rPr lang="en-US" dirty="0">
                <a:solidFill>
                  <a:schemeClr val="accent1"/>
                </a:solidFill>
              </a:rPr>
              <a:t>scale resources </a:t>
            </a:r>
            <a:r>
              <a:rPr lang="en-US" dirty="0"/>
              <a:t>as needed in response to runtime conditions or as predetermined by the cloud consumer or cloud provider. </a:t>
            </a:r>
          </a:p>
        </p:txBody>
      </p:sp>
    </p:spTree>
    <p:extLst>
      <p:ext uri="{BB962C8B-B14F-4D97-AF65-F5344CB8AC3E}">
        <p14:creationId xmlns:p14="http://schemas.microsoft.com/office/powerpoint/2010/main" val="6884266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6348D-EA8B-F54B-D554-E15236C85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CLOUD COMPUTING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BC5AFF-3FD8-34C0-08B4-6A0F354760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dirty="0">
                <a:solidFill>
                  <a:schemeClr val="accent1"/>
                </a:solidFill>
              </a:rPr>
              <a:t>MEASURED USAGE </a:t>
            </a:r>
          </a:p>
          <a:p>
            <a:pPr marL="0" indent="0">
              <a:buNone/>
            </a:pPr>
            <a:r>
              <a:rPr lang="en-US" dirty="0"/>
              <a:t>The cloud provider can charge a cloud consumer only for the resources they use and/or for the timeframe during which access to the resource was granted. </a:t>
            </a:r>
          </a:p>
          <a:p>
            <a:pPr marL="0" indent="0">
              <a:buNone/>
            </a:pPr>
            <a:r>
              <a:rPr lang="en-US" dirty="0"/>
              <a:t>Measured usage can apply to billing, but also to general monitoring of resources and usage reporting.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01753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66AEB1-53C2-4492-809C-93F0DC94B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Cloud Computing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37F8B2-EE4D-28E1-CBE7-4976D4BC93B7}"/>
              </a:ext>
            </a:extLst>
          </p:cNvPr>
          <p:cNvSpPr txBox="1"/>
          <p:nvPr/>
        </p:nvSpPr>
        <p:spPr>
          <a:xfrm>
            <a:off x="1141411" y="2400311"/>
            <a:ext cx="8704047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/>
                </a:solidFill>
              </a:rPr>
              <a:t>RESILLIENCY</a:t>
            </a:r>
          </a:p>
          <a:p>
            <a:endParaRPr lang="en-US" sz="2400" dirty="0">
              <a:solidFill>
                <a:schemeClr val="accent1"/>
              </a:solidFill>
            </a:endParaRPr>
          </a:p>
          <a:p>
            <a:r>
              <a:rPr lang="en-US" sz="2400" dirty="0"/>
              <a:t>A form of failover that distributes redundant implementations of IT resources across physical locations. </a:t>
            </a:r>
          </a:p>
          <a:p>
            <a:endParaRPr lang="en-US" sz="2400" dirty="0"/>
          </a:p>
          <a:p>
            <a:r>
              <a:rPr lang="en-US" sz="2400" dirty="0"/>
              <a:t>This can also refer to the overall ability of a service to recover quickly from any disruption, measured by how fast servers, databases, and networks restart and recover after damage. 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240975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608C2A-FFEE-A6F9-C641-2E0345CB60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618518"/>
            <a:ext cx="10683157" cy="1478570"/>
          </a:xfrm>
        </p:spPr>
        <p:txBody>
          <a:bodyPr/>
          <a:lstStyle/>
          <a:p>
            <a:r>
              <a:rPr lang="en-US" dirty="0"/>
              <a:t>Defining Cloud Computing: Cloud Resources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EE30B6E-242F-F1A6-15E2-F57C95E059F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05880090"/>
              </p:ext>
            </p:extLst>
          </p:nvPr>
        </p:nvGraphicFramePr>
        <p:xfrm>
          <a:off x="1141413" y="2249488"/>
          <a:ext cx="9906000" cy="35417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576546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24657A-0E1F-734F-8A41-71C0E6BC5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940250"/>
            <a:ext cx="9905998" cy="1478570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Defining Cloud Computing: </a:t>
            </a:r>
            <a:br>
              <a:rPr lang="en-US" sz="4400" dirty="0">
                <a:solidFill>
                  <a:schemeClr val="accent3">
                    <a:lumMod val="40000"/>
                    <a:lumOff val="60000"/>
                  </a:schemeClr>
                </a:solidFill>
              </a:rPr>
            </a:br>
            <a:r>
              <a:rPr lang="en-US" sz="44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Cloud Computing Models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6900D64-DE9D-0E32-7A76-5F46C8484FB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69717104"/>
              </p:ext>
            </p:extLst>
          </p:nvPr>
        </p:nvGraphicFramePr>
        <p:xfrm>
          <a:off x="826718" y="2054268"/>
          <a:ext cx="10546915" cy="38634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7531695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B82162-4A25-D004-0194-852345B2A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3243" y="208937"/>
            <a:ext cx="5730085" cy="992795"/>
          </a:xfrm>
        </p:spPr>
        <p:txBody>
          <a:bodyPr anchor="b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Software as a service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4FC5598-42DF-5CD3-C21D-CDD406B28AA0}"/>
              </a:ext>
            </a:extLst>
          </p:cNvPr>
          <p:cNvSpPr txBox="1"/>
          <p:nvPr/>
        </p:nvSpPr>
        <p:spPr>
          <a:xfrm>
            <a:off x="0" y="3935182"/>
            <a:ext cx="77724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900" dirty="0"/>
          </a:p>
        </p:txBody>
      </p:sp>
      <p:pic>
        <p:nvPicPr>
          <p:cNvPr id="8" name="Picture 7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1F150772-FBAD-C498-1D96-E4400E29CE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118988" y="2133038"/>
            <a:ext cx="2041646" cy="519692"/>
          </a:xfrm>
          <a:prstGeom prst="rect">
            <a:avLst/>
          </a:prstGeom>
        </p:spPr>
      </p:pic>
      <p:pic>
        <p:nvPicPr>
          <p:cNvPr id="17" name="Picture 16" descr="A blue and black logo&#10;&#10;Description automatically generated">
            <a:extLst>
              <a:ext uri="{FF2B5EF4-FFF2-40B4-BE49-F238E27FC236}">
                <a16:creationId xmlns:a16="http://schemas.microsoft.com/office/drawing/2014/main" id="{7CFE9A5B-61F3-8C98-19A2-736ADB90EB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4278286" y="2111390"/>
            <a:ext cx="2437737" cy="562988"/>
          </a:xfrm>
          <a:prstGeom prst="rect">
            <a:avLst/>
          </a:prstGeom>
        </p:spPr>
      </p:pic>
      <p:pic>
        <p:nvPicPr>
          <p:cNvPr id="20" name="Picture 19" descr="A red and black logo&#10;&#10;Description automatically generated">
            <a:extLst>
              <a:ext uri="{FF2B5EF4-FFF2-40B4-BE49-F238E27FC236}">
                <a16:creationId xmlns:a16="http://schemas.microsoft.com/office/drawing/2014/main" id="{14C7734F-0853-9F30-D076-53E3CCD0F82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1118988" y="3061345"/>
            <a:ext cx="2513458" cy="654720"/>
          </a:xfrm>
          <a:prstGeom prst="rect">
            <a:avLst/>
          </a:prstGeom>
        </p:spPr>
      </p:pic>
      <p:pic>
        <p:nvPicPr>
          <p:cNvPr id="23" name="Picture 2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8EF2237C-328D-291E-3F56-40CEDEAE7AD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4278286" y="3954655"/>
            <a:ext cx="2953084" cy="581388"/>
          </a:xfrm>
          <a:prstGeom prst="rect">
            <a:avLst/>
          </a:prstGeom>
        </p:spPr>
      </p:pic>
      <p:pic>
        <p:nvPicPr>
          <p:cNvPr id="26" name="Picture 25" descr="A blue and orange logo&#10;&#10;Description automatically generated">
            <a:extLst>
              <a:ext uri="{FF2B5EF4-FFF2-40B4-BE49-F238E27FC236}">
                <a16:creationId xmlns:a16="http://schemas.microsoft.com/office/drawing/2014/main" id="{1D770014-B186-78E1-FBDC-2840F809BCC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4278286" y="2908687"/>
            <a:ext cx="2041646" cy="807378"/>
          </a:xfrm>
          <a:prstGeom prst="rect">
            <a:avLst/>
          </a:prstGeom>
        </p:spPr>
      </p:pic>
      <p:pic>
        <p:nvPicPr>
          <p:cNvPr id="29" name="Picture 28" descr="A logo with a black background&#10;&#10;Description automatically generated">
            <a:extLst>
              <a:ext uri="{FF2B5EF4-FFF2-40B4-BE49-F238E27FC236}">
                <a16:creationId xmlns:a16="http://schemas.microsoft.com/office/drawing/2014/main" id="{A81E2CF7-9142-5A90-172A-9353F13C1FB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837473B0-CC2E-450A-ABE3-18F120FF3D39}">
                <a1611:picAttrSrcUrl xmlns:a1611="http://schemas.microsoft.com/office/drawing/2016/11/main" r:id="rId14"/>
              </a:ext>
            </a:extLst>
          </a:blip>
          <a:stretch>
            <a:fillRect/>
          </a:stretch>
        </p:blipFill>
        <p:spPr>
          <a:xfrm>
            <a:off x="1118988" y="4124680"/>
            <a:ext cx="2041646" cy="61646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75E3F73-FE44-E035-94DA-54A883899DC0}"/>
              </a:ext>
            </a:extLst>
          </p:cNvPr>
          <p:cNvSpPr txBox="1"/>
          <p:nvPr/>
        </p:nvSpPr>
        <p:spPr>
          <a:xfrm>
            <a:off x="7742346" y="1353185"/>
            <a:ext cx="423386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Managed by a service provider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Consumers don’t worry about the underlying infrastructure, maintenance, or management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End-user applications where users only think about how to use and benefit from the product or service</a:t>
            </a:r>
          </a:p>
        </p:txBody>
      </p:sp>
    </p:spTree>
    <p:extLst>
      <p:ext uri="{BB962C8B-B14F-4D97-AF65-F5344CB8AC3E}">
        <p14:creationId xmlns:p14="http://schemas.microsoft.com/office/powerpoint/2010/main" val="10466718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EBB8D4-BC91-2D41-C3CD-CB649F563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326" y="-164222"/>
            <a:ext cx="10161078" cy="91669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dirty="0"/>
              <a:t>Platform as a service</a:t>
            </a:r>
          </a:p>
        </p:txBody>
      </p:sp>
      <p:pic>
        <p:nvPicPr>
          <p:cNvPr id="16" name="Picture 15" descr="A yellow lightning bolt with blue lines&#10;&#10;Description automatically generated">
            <a:extLst>
              <a:ext uri="{FF2B5EF4-FFF2-40B4-BE49-F238E27FC236}">
                <a16:creationId xmlns:a16="http://schemas.microsoft.com/office/drawing/2014/main" id="{A0EB2BA9-DC2C-ECD6-5581-6AF9B71A15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485239" y="1112714"/>
            <a:ext cx="1908781" cy="1908781"/>
          </a:xfrm>
          <a:prstGeom prst="rect">
            <a:avLst/>
          </a:prstGeom>
        </p:spPr>
      </p:pic>
      <p:pic>
        <p:nvPicPr>
          <p:cNvPr id="10" name="Picture 9" descr="A blue cloud with white text&#10;&#10;Description automatically generated">
            <a:extLst>
              <a:ext uri="{FF2B5EF4-FFF2-40B4-BE49-F238E27FC236}">
                <a16:creationId xmlns:a16="http://schemas.microsoft.com/office/drawing/2014/main" id="{3EA4EB8E-6CA6-ED5E-C93F-7522E0ABAD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4582216" y="1151522"/>
            <a:ext cx="2642616" cy="1849831"/>
          </a:xfrm>
          <a:prstGeom prst="rect">
            <a:avLst/>
          </a:prstGeom>
        </p:spPr>
      </p:pic>
      <p:pic>
        <p:nvPicPr>
          <p:cNvPr id="5" name="Picture 4" descr="A close-up of a logo&#10;&#10;Description automatically generated">
            <a:extLst>
              <a:ext uri="{FF2B5EF4-FFF2-40B4-BE49-F238E27FC236}">
                <a16:creationId xmlns:a16="http://schemas.microsoft.com/office/drawing/2014/main" id="{3AADDDF2-78F1-7D55-C80F-8C71FC0E634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1129366" y="3997799"/>
            <a:ext cx="2642616" cy="1552536"/>
          </a:xfrm>
          <a:prstGeom prst="rect">
            <a:avLst/>
          </a:prstGeom>
        </p:spPr>
      </p:pic>
      <p:pic>
        <p:nvPicPr>
          <p:cNvPr id="8" name="Picture 7" descr="A logo of a company&#10;&#10;Description automatically generated">
            <a:extLst>
              <a:ext uri="{FF2B5EF4-FFF2-40B4-BE49-F238E27FC236}">
                <a16:creationId xmlns:a16="http://schemas.microsoft.com/office/drawing/2014/main" id="{D8CDE620-9E89-DC6B-70A4-ED6C0AFAB127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rcRect l="28591" t="11141" r="28288" b="10214"/>
          <a:stretch/>
        </p:blipFill>
        <p:spPr>
          <a:xfrm>
            <a:off x="4905298" y="3829011"/>
            <a:ext cx="1973996" cy="189011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B6043B8-E7F7-2723-6F41-964777014E47}"/>
              </a:ext>
            </a:extLst>
          </p:cNvPr>
          <p:cNvSpPr txBox="1"/>
          <p:nvPr/>
        </p:nvSpPr>
        <p:spPr>
          <a:xfrm>
            <a:off x="7769528" y="1554163"/>
            <a:ext cx="398327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An environment for engineers to create and deploy applications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Devs don’t worry about the backend infrastructure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Devs don’t configure or manage servers, DBs, datacenters, etc.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PaaS gives more control than SaaS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60574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B48E90-1E92-63DE-80BA-C8DFC9AA4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981" y="247086"/>
            <a:ext cx="5307963" cy="134993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100" dirty="0"/>
              <a:t>Infrastructure as a service </a:t>
            </a:r>
          </a:p>
        </p:txBody>
      </p:sp>
      <p:pic>
        <p:nvPicPr>
          <p:cNvPr id="5" name="Picture 4" descr="A blue and black logo&#10;&#10;Description automatically generated">
            <a:extLst>
              <a:ext uri="{FF2B5EF4-FFF2-40B4-BE49-F238E27FC236}">
                <a16:creationId xmlns:a16="http://schemas.microsoft.com/office/drawing/2014/main" id="{E094ABC0-882B-0D07-3679-553215DF37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417950" y="509482"/>
            <a:ext cx="2364317" cy="2364317"/>
          </a:xfrm>
          <a:prstGeom prst="rect">
            <a:avLst/>
          </a:prstGeom>
        </p:spPr>
      </p:pic>
      <p:pic>
        <p:nvPicPr>
          <p:cNvPr id="14" name="Picture 13" descr="A blue cloud with white text&#10;&#10;Description automatically generated">
            <a:extLst>
              <a:ext uri="{FF2B5EF4-FFF2-40B4-BE49-F238E27FC236}">
                <a16:creationId xmlns:a16="http://schemas.microsoft.com/office/drawing/2014/main" id="{60F2D851-CD16-B5FB-4A51-DDEF65352E2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9499817" y="950945"/>
            <a:ext cx="2364317" cy="1481392"/>
          </a:xfrm>
          <a:prstGeom prst="rect">
            <a:avLst/>
          </a:prstGeom>
        </p:spPr>
      </p:pic>
      <p:pic>
        <p:nvPicPr>
          <p:cNvPr id="11" name="Picture 10" descr="A logo for a cloud company&#10;&#10;Description automatically generated">
            <a:extLst>
              <a:ext uri="{FF2B5EF4-FFF2-40B4-BE49-F238E27FC236}">
                <a16:creationId xmlns:a16="http://schemas.microsoft.com/office/drawing/2014/main" id="{A5A9421C-9B44-EF4D-65D9-00CA9C89F3F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6417950" y="4457064"/>
            <a:ext cx="2364317" cy="1418590"/>
          </a:xfrm>
          <a:prstGeom prst="rect">
            <a:avLst/>
          </a:prstGeom>
        </p:spPr>
      </p:pic>
      <p:pic>
        <p:nvPicPr>
          <p:cNvPr id="8" name="Picture 7" descr="A logo with orange cubes&#10;&#10;Description automatically generated">
            <a:extLst>
              <a:ext uri="{FF2B5EF4-FFF2-40B4-BE49-F238E27FC236}">
                <a16:creationId xmlns:a16="http://schemas.microsoft.com/office/drawing/2014/main" id="{D838245B-1865-A14C-058B-BB4438A92F3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9499817" y="4723050"/>
            <a:ext cx="2364317" cy="88661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4D6F369-728C-AD9D-38ED-5062ACE932BE}"/>
              </a:ext>
            </a:extLst>
          </p:cNvPr>
          <p:cNvSpPr txBox="1"/>
          <p:nvPr/>
        </p:nvSpPr>
        <p:spPr>
          <a:xfrm>
            <a:off x="669614" y="1812429"/>
            <a:ext cx="4959566" cy="341632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IaaS == physical/virtual IT infrastructure that a CSP offers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Configure, customize, and maintain a virtual version of your server room/ IT infrastructure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Compute, storage, networking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Requires more engineering than SaaS/PaaS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Most flexibility and customizability</a:t>
            </a:r>
          </a:p>
        </p:txBody>
      </p:sp>
    </p:spTree>
    <p:extLst>
      <p:ext uri="{BB962C8B-B14F-4D97-AF65-F5344CB8AC3E}">
        <p14:creationId xmlns:p14="http://schemas.microsoft.com/office/powerpoint/2010/main" val="33055207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480CB3-B071-CFDB-B21C-63D55F0778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4589" y="174867"/>
            <a:ext cx="9905998" cy="1478570"/>
          </a:xfrm>
        </p:spPr>
        <p:txBody>
          <a:bodyPr>
            <a:normAutofit/>
          </a:bodyPr>
          <a:lstStyle/>
          <a:p>
            <a:r>
              <a:rPr lang="en-US" dirty="0"/>
              <a:t>Defining Cloud Computing: </a:t>
            </a:r>
            <a:br>
              <a:rPr lang="en-US" dirty="0"/>
            </a:br>
            <a:r>
              <a:rPr lang="en-US" dirty="0"/>
              <a:t>Cloud deployment models</a:t>
            </a:r>
          </a:p>
        </p:txBody>
      </p:sp>
      <p:graphicFrame>
        <p:nvGraphicFramePr>
          <p:cNvPr id="12" name="Content Placeholder 2">
            <a:extLst>
              <a:ext uri="{FF2B5EF4-FFF2-40B4-BE49-F238E27FC236}">
                <a16:creationId xmlns:a16="http://schemas.microsoft.com/office/drawing/2014/main" id="{D73A91E3-287D-8811-F0E4-06E0286DBED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20373063"/>
              </p:ext>
            </p:extLst>
          </p:nvPr>
        </p:nvGraphicFramePr>
        <p:xfrm>
          <a:off x="-2029217" y="1528176"/>
          <a:ext cx="10120485" cy="45860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9D26F8-30BA-D2CA-6A35-34C08A3C4A7A}"/>
              </a:ext>
            </a:extLst>
          </p:cNvPr>
          <p:cNvSpPr txBox="1">
            <a:spLocks/>
          </p:cNvSpPr>
          <p:nvPr/>
        </p:nvSpPr>
        <p:spPr>
          <a:xfrm>
            <a:off x="5849655" y="2249487"/>
            <a:ext cx="5197756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Deployment:</a:t>
            </a:r>
          </a:p>
          <a:p>
            <a:r>
              <a:rPr lang="en-US" dirty="0"/>
              <a:t>The process of setting up computer and network systems so they are ready for use. </a:t>
            </a:r>
          </a:p>
          <a:p>
            <a:r>
              <a:rPr lang="en-US" dirty="0"/>
              <a:t>The key difference in deployment models is how much control you have over the system.</a:t>
            </a:r>
          </a:p>
        </p:txBody>
      </p:sp>
    </p:spTree>
    <p:extLst>
      <p:ext uri="{BB962C8B-B14F-4D97-AF65-F5344CB8AC3E}">
        <p14:creationId xmlns:p14="http://schemas.microsoft.com/office/powerpoint/2010/main" val="24920152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CE4B6B-F054-2791-1E11-13DAB135D6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589" y="2084062"/>
            <a:ext cx="2624205" cy="246288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6600" dirty="0"/>
              <a:t>Public</a:t>
            </a:r>
            <a:r>
              <a:rPr lang="en-US" sz="5400" dirty="0"/>
              <a:t> Cloud</a:t>
            </a:r>
          </a:p>
        </p:txBody>
      </p:sp>
      <p:pic>
        <p:nvPicPr>
          <p:cNvPr id="4" name="Graphic 3" descr="Building outline">
            <a:extLst>
              <a:ext uri="{FF2B5EF4-FFF2-40B4-BE49-F238E27FC236}">
                <a16:creationId xmlns:a16="http://schemas.microsoft.com/office/drawing/2014/main" id="{3CFD9E81-4F8B-CC9B-9FBA-930240CFE8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05138" y="3945909"/>
            <a:ext cx="1634646" cy="1634646"/>
          </a:xfrm>
          <a:prstGeom prst="rect">
            <a:avLst/>
          </a:prstGeom>
        </p:spPr>
      </p:pic>
      <p:pic>
        <p:nvPicPr>
          <p:cNvPr id="8" name="Graphic 7" descr="Cloud outline">
            <a:extLst>
              <a:ext uri="{FF2B5EF4-FFF2-40B4-BE49-F238E27FC236}">
                <a16:creationId xmlns:a16="http://schemas.microsoft.com/office/drawing/2014/main" id="{B17074F4-6CF8-2531-B7F6-B1B9FEB486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694533" y="-378822"/>
            <a:ext cx="5510126" cy="5510126"/>
          </a:xfrm>
          <a:prstGeom prst="rect">
            <a:avLst/>
          </a:prstGeom>
        </p:spPr>
      </p:pic>
      <p:pic>
        <p:nvPicPr>
          <p:cNvPr id="12" name="Graphic 11" descr="Database outline">
            <a:extLst>
              <a:ext uri="{FF2B5EF4-FFF2-40B4-BE49-F238E27FC236}">
                <a16:creationId xmlns:a16="http://schemas.microsoft.com/office/drawing/2014/main" id="{D8AC6C1B-38D8-46DC-DC37-FE60800211D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899924" y="2084062"/>
            <a:ext cx="914400" cy="914400"/>
          </a:xfrm>
          <a:prstGeom prst="rect">
            <a:avLst/>
          </a:prstGeom>
        </p:spPr>
      </p:pic>
      <p:pic>
        <p:nvPicPr>
          <p:cNvPr id="14" name="Graphic 13" descr="Server outline">
            <a:extLst>
              <a:ext uri="{FF2B5EF4-FFF2-40B4-BE49-F238E27FC236}">
                <a16:creationId xmlns:a16="http://schemas.microsoft.com/office/drawing/2014/main" id="{42A2834E-9EB0-EA90-3217-B1B841D8D57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242520" y="2159079"/>
            <a:ext cx="914400" cy="9144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DAB897E-FC88-035D-5933-FBC76B48DDD7}"/>
              </a:ext>
            </a:extLst>
          </p:cNvPr>
          <p:cNvSpPr txBox="1"/>
          <p:nvPr/>
        </p:nvSpPr>
        <p:spPr>
          <a:xfrm>
            <a:off x="9317974" y="5517464"/>
            <a:ext cx="16633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Enterprise A</a:t>
            </a:r>
            <a:endParaRPr lang="en-US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5CB9232-7437-FD74-5416-DD05D77B66F5}"/>
              </a:ext>
            </a:extLst>
          </p:cNvPr>
          <p:cNvSpPr txBox="1"/>
          <p:nvPr/>
        </p:nvSpPr>
        <p:spPr>
          <a:xfrm>
            <a:off x="5133895" y="2928047"/>
            <a:ext cx="12275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Servers</a:t>
            </a:r>
            <a:endParaRPr lang="en-US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5FE0669-F49D-7D95-2217-C9B7871DEB3B}"/>
              </a:ext>
            </a:extLst>
          </p:cNvPr>
          <p:cNvSpPr txBox="1"/>
          <p:nvPr/>
        </p:nvSpPr>
        <p:spPr>
          <a:xfrm>
            <a:off x="6565973" y="2946172"/>
            <a:ext cx="15823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Databases</a:t>
            </a:r>
            <a:endParaRPr lang="en-US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2CB5926-593D-DF08-16C6-CFF295F4EF6A}"/>
              </a:ext>
            </a:extLst>
          </p:cNvPr>
          <p:cNvSpPr txBox="1"/>
          <p:nvPr/>
        </p:nvSpPr>
        <p:spPr>
          <a:xfrm>
            <a:off x="3677173" y="421758"/>
            <a:ext cx="50672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2"/>
                </a:solidFill>
              </a:rPr>
              <a:t>Public Cloud Service Provider</a:t>
            </a:r>
          </a:p>
        </p:txBody>
      </p:sp>
      <p:cxnSp>
        <p:nvCxnSpPr>
          <p:cNvPr id="57" name="Elbow Connector 56">
            <a:extLst>
              <a:ext uri="{FF2B5EF4-FFF2-40B4-BE49-F238E27FC236}">
                <a16:creationId xmlns:a16="http://schemas.microsoft.com/office/drawing/2014/main" id="{8FD6144C-4ADC-7C01-44D4-5D7BA6F9E752}"/>
              </a:ext>
            </a:extLst>
          </p:cNvPr>
          <p:cNvCxnSpPr>
            <a:cxnSpLocks/>
            <a:stCxn id="19" idx="2"/>
          </p:cNvCxnSpPr>
          <p:nvPr/>
        </p:nvCxnSpPr>
        <p:spPr>
          <a:xfrm rot="16200000" flipH="1">
            <a:off x="7669912" y="3095050"/>
            <a:ext cx="1239318" cy="1864892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Elbow Connector 57">
            <a:extLst>
              <a:ext uri="{FF2B5EF4-FFF2-40B4-BE49-F238E27FC236}">
                <a16:creationId xmlns:a16="http://schemas.microsoft.com/office/drawing/2014/main" id="{D5DF9324-8407-3BC7-A348-75084C0787AB}"/>
              </a:ext>
            </a:extLst>
          </p:cNvPr>
          <p:cNvCxnSpPr>
            <a:cxnSpLocks/>
          </p:cNvCxnSpPr>
          <p:nvPr/>
        </p:nvCxnSpPr>
        <p:spPr>
          <a:xfrm>
            <a:off x="5685889" y="3325761"/>
            <a:ext cx="3518770" cy="1805543"/>
          </a:xfrm>
          <a:prstGeom prst="bentConnector3">
            <a:avLst>
              <a:gd name="adj1" fmla="val 163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>
            <a:extLst>
              <a:ext uri="{FF2B5EF4-FFF2-40B4-BE49-F238E27FC236}">
                <a16:creationId xmlns:a16="http://schemas.microsoft.com/office/drawing/2014/main" id="{72A8118F-B08E-D759-6D9C-579148D2FAEB}"/>
              </a:ext>
            </a:extLst>
          </p:cNvPr>
          <p:cNvSpPr/>
          <p:nvPr/>
        </p:nvSpPr>
        <p:spPr>
          <a:xfrm>
            <a:off x="9229711" y="3657600"/>
            <a:ext cx="1818245" cy="2567836"/>
          </a:xfrm>
          <a:prstGeom prst="rect">
            <a:avLst/>
          </a:prstGeom>
          <a:noFill/>
          <a:ln w="1905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69536550-D73E-7078-F07F-F09F28ACFE1B}"/>
              </a:ext>
            </a:extLst>
          </p:cNvPr>
          <p:cNvSpPr txBox="1"/>
          <p:nvPr/>
        </p:nvSpPr>
        <p:spPr>
          <a:xfrm>
            <a:off x="8350160" y="6252135"/>
            <a:ext cx="33616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3"/>
                </a:solidFill>
              </a:rPr>
              <a:t>Enterprise A Network</a:t>
            </a:r>
          </a:p>
        </p:txBody>
      </p:sp>
    </p:spTree>
    <p:extLst>
      <p:ext uri="{BB962C8B-B14F-4D97-AF65-F5344CB8AC3E}">
        <p14:creationId xmlns:p14="http://schemas.microsoft.com/office/powerpoint/2010/main" val="3088629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4E7AFB-11C6-D9A4-2547-7EC5BEB51A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330" y="1134681"/>
            <a:ext cx="2743310" cy="4255025"/>
          </a:xfrm>
        </p:spPr>
        <p:txBody>
          <a:bodyPr>
            <a:normAutofit/>
          </a:bodyPr>
          <a:lstStyle/>
          <a:p>
            <a:r>
              <a:rPr lang="en-US" dirty="0"/>
              <a:t>Goals for this Course</a:t>
            </a:r>
          </a:p>
        </p:txBody>
      </p:sp>
      <p:graphicFrame>
        <p:nvGraphicFramePr>
          <p:cNvPr id="16" name="Content Placeholder 2">
            <a:extLst>
              <a:ext uri="{FF2B5EF4-FFF2-40B4-BE49-F238E27FC236}">
                <a16:creationId xmlns:a16="http://schemas.microsoft.com/office/drawing/2014/main" id="{45233B65-96E4-0D3B-E554-52136C76178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25003719"/>
              </p:ext>
            </p:extLst>
          </p:nvPr>
        </p:nvGraphicFramePr>
        <p:xfrm>
          <a:off x="3939540" y="531495"/>
          <a:ext cx="7758297" cy="57950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7308481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CE4B6B-F054-2791-1E11-13DAB135D6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589" y="2084062"/>
            <a:ext cx="2624205" cy="246288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6600" dirty="0"/>
              <a:t>Public</a:t>
            </a:r>
            <a:r>
              <a:rPr lang="en-US" sz="5400" dirty="0"/>
              <a:t> Cloud</a:t>
            </a:r>
          </a:p>
        </p:txBody>
      </p:sp>
      <p:pic>
        <p:nvPicPr>
          <p:cNvPr id="4" name="Graphic 3" descr="Building outline">
            <a:extLst>
              <a:ext uri="{FF2B5EF4-FFF2-40B4-BE49-F238E27FC236}">
                <a16:creationId xmlns:a16="http://schemas.microsoft.com/office/drawing/2014/main" id="{3CFD9E81-4F8B-CC9B-9FBA-930240CFE8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05138" y="3945909"/>
            <a:ext cx="1634646" cy="1634646"/>
          </a:xfrm>
          <a:prstGeom prst="rect">
            <a:avLst/>
          </a:prstGeom>
        </p:spPr>
      </p:pic>
      <p:pic>
        <p:nvPicPr>
          <p:cNvPr id="8" name="Graphic 7" descr="Cloud outline">
            <a:extLst>
              <a:ext uri="{FF2B5EF4-FFF2-40B4-BE49-F238E27FC236}">
                <a16:creationId xmlns:a16="http://schemas.microsoft.com/office/drawing/2014/main" id="{B17074F4-6CF8-2531-B7F6-B1B9FEB486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694533" y="-378822"/>
            <a:ext cx="5510126" cy="551012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DAB897E-FC88-035D-5933-FBC76B48DDD7}"/>
              </a:ext>
            </a:extLst>
          </p:cNvPr>
          <p:cNvSpPr txBox="1"/>
          <p:nvPr/>
        </p:nvSpPr>
        <p:spPr>
          <a:xfrm>
            <a:off x="9317974" y="5517464"/>
            <a:ext cx="16633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3"/>
                </a:solidFill>
              </a:rPr>
              <a:t>Enterprise A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2CB5926-593D-DF08-16C6-CFF295F4EF6A}"/>
              </a:ext>
            </a:extLst>
          </p:cNvPr>
          <p:cNvSpPr txBox="1"/>
          <p:nvPr/>
        </p:nvSpPr>
        <p:spPr>
          <a:xfrm>
            <a:off x="4434797" y="2376241"/>
            <a:ext cx="402959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accent2"/>
                </a:solidFill>
              </a:rPr>
              <a:t>Public Cloud Service Provider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72A8118F-B08E-D759-6D9C-579148D2FAEB}"/>
              </a:ext>
            </a:extLst>
          </p:cNvPr>
          <p:cNvSpPr/>
          <p:nvPr/>
        </p:nvSpPr>
        <p:spPr>
          <a:xfrm>
            <a:off x="9229711" y="3657600"/>
            <a:ext cx="1818245" cy="2567836"/>
          </a:xfrm>
          <a:prstGeom prst="rect">
            <a:avLst/>
          </a:prstGeom>
          <a:noFill/>
          <a:ln w="1905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69536550-D73E-7078-F07F-F09F28ACFE1B}"/>
              </a:ext>
            </a:extLst>
          </p:cNvPr>
          <p:cNvSpPr txBox="1"/>
          <p:nvPr/>
        </p:nvSpPr>
        <p:spPr>
          <a:xfrm>
            <a:off x="9081487" y="6212910"/>
            <a:ext cx="33616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3"/>
                </a:solidFill>
              </a:rPr>
              <a:t>Enterprise A Network</a:t>
            </a:r>
          </a:p>
        </p:txBody>
      </p:sp>
      <p:pic>
        <p:nvPicPr>
          <p:cNvPr id="3" name="Graphic 2" descr="Building outline">
            <a:extLst>
              <a:ext uri="{FF2B5EF4-FFF2-40B4-BE49-F238E27FC236}">
                <a16:creationId xmlns:a16="http://schemas.microsoft.com/office/drawing/2014/main" id="{87D52960-847F-19F8-7341-B524DE076FB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156914" y="265353"/>
            <a:ext cx="1634646" cy="163464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EFCD79E-CB57-90A5-6CBC-AA6263F3D8B0}"/>
              </a:ext>
            </a:extLst>
          </p:cNvPr>
          <p:cNvSpPr txBox="1"/>
          <p:nvPr/>
        </p:nvSpPr>
        <p:spPr>
          <a:xfrm>
            <a:off x="9169750" y="1836908"/>
            <a:ext cx="166337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Enterprise B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8E98A14-6B9D-61EE-7194-AF73FDA757F2}"/>
              </a:ext>
            </a:extLst>
          </p:cNvPr>
          <p:cNvSpPr/>
          <p:nvPr/>
        </p:nvSpPr>
        <p:spPr>
          <a:xfrm>
            <a:off x="9081487" y="121870"/>
            <a:ext cx="1818245" cy="2423010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5B991C-C66C-215B-B3BC-1B89DCD180C2}"/>
              </a:ext>
            </a:extLst>
          </p:cNvPr>
          <p:cNvSpPr txBox="1"/>
          <p:nvPr/>
        </p:nvSpPr>
        <p:spPr>
          <a:xfrm>
            <a:off x="8991076" y="2536769"/>
            <a:ext cx="284602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Enterprise B Network</a:t>
            </a:r>
          </a:p>
        </p:txBody>
      </p:sp>
      <p:pic>
        <p:nvPicPr>
          <p:cNvPr id="9" name="Graphic 8" descr="Building outline">
            <a:extLst>
              <a:ext uri="{FF2B5EF4-FFF2-40B4-BE49-F238E27FC236}">
                <a16:creationId xmlns:a16="http://schemas.microsoft.com/office/drawing/2014/main" id="{73E16E83-21CE-7FF1-36E2-9152A9ED6AA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209152" y="3899981"/>
            <a:ext cx="1634646" cy="163464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D96421F-24E6-FDBA-526A-F78C99575163}"/>
              </a:ext>
            </a:extLst>
          </p:cNvPr>
          <p:cNvSpPr txBox="1"/>
          <p:nvPr/>
        </p:nvSpPr>
        <p:spPr>
          <a:xfrm>
            <a:off x="3221988" y="5471536"/>
            <a:ext cx="166337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Enterprise C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60191C-15A1-A53E-855A-097304EC5808}"/>
              </a:ext>
            </a:extLst>
          </p:cNvPr>
          <p:cNvSpPr/>
          <p:nvPr/>
        </p:nvSpPr>
        <p:spPr>
          <a:xfrm>
            <a:off x="3133725" y="3756498"/>
            <a:ext cx="1818245" cy="2423010"/>
          </a:xfrm>
          <a:prstGeom prst="rect">
            <a:avLst/>
          </a:prstGeom>
          <a:noFill/>
          <a:ln w="19050">
            <a:solidFill>
              <a:schemeClr val="accent4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FDDD280-A073-5910-8370-BA5F46DA2C2D}"/>
              </a:ext>
            </a:extLst>
          </p:cNvPr>
          <p:cNvSpPr txBox="1"/>
          <p:nvPr/>
        </p:nvSpPr>
        <p:spPr>
          <a:xfrm>
            <a:off x="3043314" y="6171397"/>
            <a:ext cx="284602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Enterprise C Network</a:t>
            </a:r>
          </a:p>
        </p:txBody>
      </p: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49E7259A-615D-9DCE-A6B3-313BFCBEF1C9}"/>
              </a:ext>
            </a:extLst>
          </p:cNvPr>
          <p:cNvCxnSpPr>
            <a:endCxn id="11" idx="3"/>
          </p:cNvCxnSpPr>
          <p:nvPr/>
        </p:nvCxnSpPr>
        <p:spPr>
          <a:xfrm rot="10800000" flipV="1">
            <a:off x="4951970" y="3899981"/>
            <a:ext cx="1248414" cy="1068022"/>
          </a:xfrm>
          <a:prstGeom prst="bentConnector3">
            <a:avLst>
              <a:gd name="adj1" fmla="val -168"/>
            </a:avLst>
          </a:prstGeom>
          <a:ln>
            <a:solidFill>
              <a:schemeClr val="tx1"/>
            </a:solidFill>
            <a:prstDash val="dash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>
            <a:extLst>
              <a:ext uri="{FF2B5EF4-FFF2-40B4-BE49-F238E27FC236}">
                <a16:creationId xmlns:a16="http://schemas.microsoft.com/office/drawing/2014/main" id="{D2D6DCF5-5EC4-8F41-07B5-56720A2CD2DC}"/>
              </a:ext>
            </a:extLst>
          </p:cNvPr>
          <p:cNvCxnSpPr>
            <a:cxnSpLocks/>
          </p:cNvCxnSpPr>
          <p:nvPr/>
        </p:nvCxnSpPr>
        <p:spPr>
          <a:xfrm>
            <a:off x="7252570" y="3899981"/>
            <a:ext cx="1828917" cy="1068023"/>
          </a:xfrm>
          <a:prstGeom prst="bentConnector3">
            <a:avLst>
              <a:gd name="adj1" fmla="val 688"/>
            </a:avLst>
          </a:prstGeom>
          <a:ln>
            <a:solidFill>
              <a:schemeClr val="tx1"/>
            </a:solidFill>
            <a:prstDash val="dash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13718465-55BD-34DD-8B3F-37BA12D6A8C5}"/>
              </a:ext>
            </a:extLst>
          </p:cNvPr>
          <p:cNvCxnSpPr>
            <a:cxnSpLocks/>
          </p:cNvCxnSpPr>
          <p:nvPr/>
        </p:nvCxnSpPr>
        <p:spPr>
          <a:xfrm flipV="1">
            <a:off x="6449050" y="583656"/>
            <a:ext cx="2417866" cy="368322"/>
          </a:xfrm>
          <a:prstGeom prst="bentConnector3">
            <a:avLst>
              <a:gd name="adj1" fmla="val 266"/>
            </a:avLst>
          </a:prstGeom>
          <a:ln>
            <a:solidFill>
              <a:schemeClr val="tx1"/>
            </a:solidFill>
            <a:prstDash val="dash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97129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19456FF6-DF67-4D24-1940-3329B0981A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589" y="2084062"/>
            <a:ext cx="2885167" cy="246288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6600" dirty="0"/>
              <a:t>Private</a:t>
            </a:r>
            <a:r>
              <a:rPr lang="en-US" sz="5400" dirty="0"/>
              <a:t> Cloud</a:t>
            </a:r>
          </a:p>
        </p:txBody>
      </p:sp>
      <p:pic>
        <p:nvPicPr>
          <p:cNvPr id="8" name="Graphic 7" descr="Building outline">
            <a:extLst>
              <a:ext uri="{FF2B5EF4-FFF2-40B4-BE49-F238E27FC236}">
                <a16:creationId xmlns:a16="http://schemas.microsoft.com/office/drawing/2014/main" id="{B0F9D711-79E6-928B-AC53-EA4CBFA731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40058" y="3970961"/>
            <a:ext cx="1634646" cy="1634646"/>
          </a:xfrm>
          <a:prstGeom prst="rect">
            <a:avLst/>
          </a:prstGeom>
        </p:spPr>
      </p:pic>
      <p:pic>
        <p:nvPicPr>
          <p:cNvPr id="9" name="Graphic 8" descr="Cloud outline">
            <a:extLst>
              <a:ext uri="{FF2B5EF4-FFF2-40B4-BE49-F238E27FC236}">
                <a16:creationId xmlns:a16="http://schemas.microsoft.com/office/drawing/2014/main" id="{A6F745BA-1071-98E7-A657-9102D1D562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694533" y="-378822"/>
            <a:ext cx="5510126" cy="5510126"/>
          </a:xfrm>
          <a:prstGeom prst="rect">
            <a:avLst/>
          </a:prstGeom>
        </p:spPr>
      </p:pic>
      <p:pic>
        <p:nvPicPr>
          <p:cNvPr id="11" name="Graphic 10" descr="Database outline">
            <a:extLst>
              <a:ext uri="{FF2B5EF4-FFF2-40B4-BE49-F238E27FC236}">
                <a16:creationId xmlns:a16="http://schemas.microsoft.com/office/drawing/2014/main" id="{631062B2-26E1-FB4E-B7A9-2897226F4A8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899924" y="2084062"/>
            <a:ext cx="914400" cy="914400"/>
          </a:xfrm>
          <a:prstGeom prst="rect">
            <a:avLst/>
          </a:prstGeom>
        </p:spPr>
      </p:pic>
      <p:pic>
        <p:nvPicPr>
          <p:cNvPr id="13" name="Graphic 12" descr="Server outline">
            <a:extLst>
              <a:ext uri="{FF2B5EF4-FFF2-40B4-BE49-F238E27FC236}">
                <a16:creationId xmlns:a16="http://schemas.microsoft.com/office/drawing/2014/main" id="{7BE4D085-6553-AE5B-C311-A13B5F55923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242520" y="2159079"/>
            <a:ext cx="914400" cy="914400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9D377C07-7F40-666D-0705-92D4CC495C5D}"/>
              </a:ext>
            </a:extLst>
          </p:cNvPr>
          <p:cNvSpPr txBox="1"/>
          <p:nvPr/>
        </p:nvSpPr>
        <p:spPr>
          <a:xfrm>
            <a:off x="9294933" y="5532358"/>
            <a:ext cx="14797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Enterprise</a:t>
            </a:r>
            <a:endParaRPr lang="en-US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35B72B8-4F41-C648-E56A-E66B2331D78E}"/>
              </a:ext>
            </a:extLst>
          </p:cNvPr>
          <p:cNvSpPr txBox="1"/>
          <p:nvPr/>
        </p:nvSpPr>
        <p:spPr>
          <a:xfrm>
            <a:off x="5133895" y="2928047"/>
            <a:ext cx="12275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Servers</a:t>
            </a:r>
            <a:endParaRPr lang="en-US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8DD9BB5-50BE-21DC-43F8-3E86B56033F5}"/>
              </a:ext>
            </a:extLst>
          </p:cNvPr>
          <p:cNvSpPr txBox="1"/>
          <p:nvPr/>
        </p:nvSpPr>
        <p:spPr>
          <a:xfrm>
            <a:off x="6565973" y="2946172"/>
            <a:ext cx="15823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Databases</a:t>
            </a:r>
            <a:endParaRPr lang="en-US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183CA82-E4EA-6AE1-5492-AE4DCE0038D7}"/>
              </a:ext>
            </a:extLst>
          </p:cNvPr>
          <p:cNvSpPr txBox="1"/>
          <p:nvPr/>
        </p:nvSpPr>
        <p:spPr>
          <a:xfrm>
            <a:off x="4925525" y="267845"/>
            <a:ext cx="32227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Private Cloud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DFF8711C-8C62-E437-930A-3ED2FB7B9311}"/>
              </a:ext>
            </a:extLst>
          </p:cNvPr>
          <p:cNvSpPr/>
          <p:nvPr/>
        </p:nvSpPr>
        <p:spPr>
          <a:xfrm>
            <a:off x="6470071" y="1903956"/>
            <a:ext cx="4552833" cy="4151839"/>
          </a:xfrm>
          <a:prstGeom prst="rect">
            <a:avLst/>
          </a:prstGeom>
          <a:noFill/>
          <a:ln w="1905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9984D9F-5A9E-DCE4-F4AB-7F95C4D032E8}"/>
              </a:ext>
            </a:extLst>
          </p:cNvPr>
          <p:cNvSpPr txBox="1"/>
          <p:nvPr/>
        </p:nvSpPr>
        <p:spPr>
          <a:xfrm>
            <a:off x="6096000" y="6078460"/>
            <a:ext cx="63279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3"/>
                </a:solidFill>
              </a:rPr>
              <a:t>Enterprise network extended via VPN*</a:t>
            </a:r>
          </a:p>
        </p:txBody>
      </p:sp>
      <p:cxnSp>
        <p:nvCxnSpPr>
          <p:cNvPr id="50" name="Elbow Connector 49">
            <a:extLst>
              <a:ext uri="{FF2B5EF4-FFF2-40B4-BE49-F238E27FC236}">
                <a16:creationId xmlns:a16="http://schemas.microsoft.com/office/drawing/2014/main" id="{FA53BABB-7802-DAA0-BB90-E140F5AFC20B}"/>
              </a:ext>
            </a:extLst>
          </p:cNvPr>
          <p:cNvCxnSpPr>
            <a:stCxn id="43" idx="2"/>
          </p:cNvCxnSpPr>
          <p:nvPr/>
        </p:nvCxnSpPr>
        <p:spPr>
          <a:xfrm rot="16200000" flipH="1">
            <a:off x="6565686" y="2571697"/>
            <a:ext cx="1911233" cy="3547262"/>
          </a:xfrm>
          <a:prstGeom prst="bentConnector2">
            <a:avLst/>
          </a:prstGeom>
          <a:ln>
            <a:solidFill>
              <a:schemeClr val="accent3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Elbow Connector 50">
            <a:extLst>
              <a:ext uri="{FF2B5EF4-FFF2-40B4-BE49-F238E27FC236}">
                <a16:creationId xmlns:a16="http://schemas.microsoft.com/office/drawing/2014/main" id="{1BB67654-ACD3-889E-9EA2-108CE88F8D94}"/>
              </a:ext>
            </a:extLst>
          </p:cNvPr>
          <p:cNvCxnSpPr>
            <a:cxnSpLocks/>
          </p:cNvCxnSpPr>
          <p:nvPr/>
        </p:nvCxnSpPr>
        <p:spPr>
          <a:xfrm>
            <a:off x="7366427" y="3347239"/>
            <a:ext cx="1860538" cy="1441045"/>
          </a:xfrm>
          <a:prstGeom prst="bentConnector3">
            <a:avLst>
              <a:gd name="adj1" fmla="val 180"/>
            </a:avLst>
          </a:prstGeom>
          <a:ln>
            <a:solidFill>
              <a:schemeClr val="accent3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54420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 descr="Cloud outline">
            <a:extLst>
              <a:ext uri="{FF2B5EF4-FFF2-40B4-BE49-F238E27FC236}">
                <a16:creationId xmlns:a16="http://schemas.microsoft.com/office/drawing/2014/main" id="{932CD86E-751E-C115-D9F7-5BACE25D0E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12645" y="676402"/>
            <a:ext cx="4670882" cy="4670882"/>
          </a:xfrm>
          <a:prstGeom prst="rect">
            <a:avLst/>
          </a:prstGeom>
        </p:spPr>
      </p:pic>
      <p:pic>
        <p:nvPicPr>
          <p:cNvPr id="6" name="Graphic 5" descr="Cloud outline">
            <a:extLst>
              <a:ext uri="{FF2B5EF4-FFF2-40B4-BE49-F238E27FC236}">
                <a16:creationId xmlns:a16="http://schemas.microsoft.com/office/drawing/2014/main" id="{AEED007D-C1C8-7F86-046D-AFFA89EB8A3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67372" y="676402"/>
            <a:ext cx="4771090" cy="477109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62C94F36-2FF8-C751-2A4A-1B16CA51F1FA}"/>
              </a:ext>
            </a:extLst>
          </p:cNvPr>
          <p:cNvSpPr txBox="1">
            <a:spLocks/>
          </p:cNvSpPr>
          <p:nvPr/>
        </p:nvSpPr>
        <p:spPr>
          <a:xfrm>
            <a:off x="451454" y="2302600"/>
            <a:ext cx="2258866" cy="19994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dirty="0"/>
              <a:t>Hybrid Cloud</a:t>
            </a:r>
            <a:endParaRPr lang="en-US" sz="5400" dirty="0"/>
          </a:p>
        </p:txBody>
      </p:sp>
      <p:sp>
        <p:nvSpPr>
          <p:cNvPr id="10" name="Left-Right-Up Arrow 9">
            <a:extLst>
              <a:ext uri="{FF2B5EF4-FFF2-40B4-BE49-F238E27FC236}">
                <a16:creationId xmlns:a16="http://schemas.microsoft.com/office/drawing/2014/main" id="{D8E0D944-0100-2084-9417-98760E254E6E}"/>
              </a:ext>
            </a:extLst>
          </p:cNvPr>
          <p:cNvSpPr/>
          <p:nvPr/>
        </p:nvSpPr>
        <p:spPr>
          <a:xfrm rot="10800000">
            <a:off x="5935015" y="3061947"/>
            <a:ext cx="2868460" cy="1240076"/>
          </a:xfrm>
          <a:prstGeom prst="leftRightUpArrow">
            <a:avLst/>
          </a:prstGeom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9B87D68-DD88-1C0A-D2BB-28AAD378BA67}"/>
              </a:ext>
            </a:extLst>
          </p:cNvPr>
          <p:cNvSpPr txBox="1"/>
          <p:nvPr/>
        </p:nvSpPr>
        <p:spPr>
          <a:xfrm>
            <a:off x="3321415" y="2727878"/>
            <a:ext cx="271177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accent2"/>
                </a:solidFill>
              </a:rPr>
              <a:t>Public Cloud Service Provider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EED1E88-92C2-A885-509F-BF47FB3661C5}"/>
              </a:ext>
            </a:extLst>
          </p:cNvPr>
          <p:cNvSpPr txBox="1"/>
          <p:nvPr/>
        </p:nvSpPr>
        <p:spPr>
          <a:xfrm>
            <a:off x="8958907" y="3061947"/>
            <a:ext cx="28684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Private Cloud</a:t>
            </a:r>
          </a:p>
        </p:txBody>
      </p:sp>
      <p:pic>
        <p:nvPicPr>
          <p:cNvPr id="16" name="Graphic 15" descr="Building outline">
            <a:extLst>
              <a:ext uri="{FF2B5EF4-FFF2-40B4-BE49-F238E27FC236}">
                <a16:creationId xmlns:a16="http://schemas.microsoft.com/office/drawing/2014/main" id="{46542805-9EDB-5059-34A6-C302CED9BF5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754996" y="4614563"/>
            <a:ext cx="1355559" cy="1355559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E2D652E5-125C-4495-E71C-7D3789E09182}"/>
              </a:ext>
            </a:extLst>
          </p:cNvPr>
          <p:cNvSpPr/>
          <p:nvPr/>
        </p:nvSpPr>
        <p:spPr>
          <a:xfrm>
            <a:off x="6725956" y="4420447"/>
            <a:ext cx="1413640" cy="1761151"/>
          </a:xfrm>
          <a:prstGeom prst="rect">
            <a:avLst/>
          </a:prstGeom>
          <a:noFill/>
          <a:ln w="1905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CA073F5-2190-DBC9-DBEE-3F43A4D62A33}"/>
              </a:ext>
            </a:extLst>
          </p:cNvPr>
          <p:cNvSpPr txBox="1"/>
          <p:nvPr/>
        </p:nvSpPr>
        <p:spPr>
          <a:xfrm>
            <a:off x="6456746" y="6228950"/>
            <a:ext cx="28250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3"/>
                </a:solidFill>
              </a:rPr>
              <a:t>Enterprise Network</a:t>
            </a:r>
          </a:p>
        </p:txBody>
      </p:sp>
    </p:spTree>
    <p:extLst>
      <p:ext uri="{BB962C8B-B14F-4D97-AF65-F5344CB8AC3E}">
        <p14:creationId xmlns:p14="http://schemas.microsoft.com/office/powerpoint/2010/main" val="35692785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2A8BCBD-8471-8A64-29FB-ECF62EA916CD}"/>
              </a:ext>
            </a:extLst>
          </p:cNvPr>
          <p:cNvSpPr txBox="1">
            <a:spLocks/>
          </p:cNvSpPr>
          <p:nvPr/>
        </p:nvSpPr>
        <p:spPr>
          <a:xfrm>
            <a:off x="451454" y="2302600"/>
            <a:ext cx="2492162" cy="19994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dirty="0"/>
              <a:t>MULTI Cloud</a:t>
            </a:r>
            <a:endParaRPr lang="en-US" sz="5400" dirty="0"/>
          </a:p>
        </p:txBody>
      </p:sp>
      <p:pic>
        <p:nvPicPr>
          <p:cNvPr id="8" name="Graphic 7" descr="Cloud outline">
            <a:extLst>
              <a:ext uri="{FF2B5EF4-FFF2-40B4-BE49-F238E27FC236}">
                <a16:creationId xmlns:a16="http://schemas.microsoft.com/office/drawing/2014/main" id="{636A1C3C-852C-61BD-7F60-CB7BEAECB1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08452" y="2415628"/>
            <a:ext cx="4216903" cy="4216903"/>
          </a:xfrm>
          <a:prstGeom prst="rect">
            <a:avLst/>
          </a:prstGeom>
        </p:spPr>
      </p:pic>
      <p:pic>
        <p:nvPicPr>
          <p:cNvPr id="9" name="Graphic 8" descr="Cloud outline">
            <a:extLst>
              <a:ext uri="{FF2B5EF4-FFF2-40B4-BE49-F238E27FC236}">
                <a16:creationId xmlns:a16="http://schemas.microsoft.com/office/drawing/2014/main" id="{9107B788-4D02-055E-6E37-BD93083C5D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54301" y="-287906"/>
            <a:ext cx="4216903" cy="4216903"/>
          </a:xfrm>
          <a:prstGeom prst="rect">
            <a:avLst/>
          </a:prstGeom>
        </p:spPr>
      </p:pic>
      <p:pic>
        <p:nvPicPr>
          <p:cNvPr id="11" name="Graphic 10" descr="Cloud outline">
            <a:extLst>
              <a:ext uri="{FF2B5EF4-FFF2-40B4-BE49-F238E27FC236}">
                <a16:creationId xmlns:a16="http://schemas.microsoft.com/office/drawing/2014/main" id="{1BE2F985-919D-B231-5E72-A9A118DD018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975097" y="2302600"/>
            <a:ext cx="4216903" cy="4216903"/>
          </a:xfrm>
          <a:prstGeom prst="rect">
            <a:avLst/>
          </a:prstGeom>
        </p:spPr>
      </p:pic>
      <p:pic>
        <p:nvPicPr>
          <p:cNvPr id="13" name="Graphic 12" descr="Building outline">
            <a:extLst>
              <a:ext uri="{FF2B5EF4-FFF2-40B4-BE49-F238E27FC236}">
                <a16:creationId xmlns:a16="http://schemas.microsoft.com/office/drawing/2014/main" id="{43C470A7-459E-90C7-A01A-71C21F295ED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424366" y="4529593"/>
            <a:ext cx="1634646" cy="163464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EB94A43-1E94-F237-8E5F-A640F5013969}"/>
              </a:ext>
            </a:extLst>
          </p:cNvPr>
          <p:cNvSpPr txBox="1"/>
          <p:nvPr/>
        </p:nvSpPr>
        <p:spPr>
          <a:xfrm>
            <a:off x="6437202" y="6101148"/>
            <a:ext cx="15451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Enterprise</a:t>
            </a:r>
            <a:endParaRPr lang="en-US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64E9776-73C3-F839-B9BC-82704D2D88AF}"/>
              </a:ext>
            </a:extLst>
          </p:cNvPr>
          <p:cNvSpPr txBox="1"/>
          <p:nvPr/>
        </p:nvSpPr>
        <p:spPr>
          <a:xfrm>
            <a:off x="3325709" y="4524079"/>
            <a:ext cx="1716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Public Cloud A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1D9BC67-1F9A-4E1A-0026-2B65DCDE4D6A}"/>
              </a:ext>
            </a:extLst>
          </p:cNvPr>
          <p:cNvSpPr txBox="1"/>
          <p:nvPr/>
        </p:nvSpPr>
        <p:spPr>
          <a:xfrm>
            <a:off x="9225515" y="4411051"/>
            <a:ext cx="1716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Public Cloud C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51BDBBB-DFD9-8896-984E-3BD59C0543D0}"/>
              </a:ext>
            </a:extLst>
          </p:cNvPr>
          <p:cNvSpPr txBox="1"/>
          <p:nvPr/>
        </p:nvSpPr>
        <p:spPr>
          <a:xfrm>
            <a:off x="6411431" y="1984788"/>
            <a:ext cx="1716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Public Cloud B</a:t>
            </a:r>
          </a:p>
        </p:txBody>
      </p:sp>
      <p:cxnSp>
        <p:nvCxnSpPr>
          <p:cNvPr id="51" name="Elbow Connector 50">
            <a:extLst>
              <a:ext uri="{FF2B5EF4-FFF2-40B4-BE49-F238E27FC236}">
                <a16:creationId xmlns:a16="http://schemas.microsoft.com/office/drawing/2014/main" id="{C6E0AEE3-0D9B-4F65-1FB0-BE533FC2E946}"/>
              </a:ext>
            </a:extLst>
          </p:cNvPr>
          <p:cNvCxnSpPr/>
          <p:nvPr/>
        </p:nvCxnSpPr>
        <p:spPr>
          <a:xfrm>
            <a:off x="3992758" y="5792426"/>
            <a:ext cx="2530209" cy="212943"/>
          </a:xfrm>
          <a:prstGeom prst="bentConnector3">
            <a:avLst>
              <a:gd name="adj1" fmla="val -1"/>
            </a:avLst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Elbow Connector 53">
            <a:extLst>
              <a:ext uri="{FF2B5EF4-FFF2-40B4-BE49-F238E27FC236}">
                <a16:creationId xmlns:a16="http://schemas.microsoft.com/office/drawing/2014/main" id="{22A9063B-BAC3-155F-4B82-E25C95094E8A}"/>
              </a:ext>
            </a:extLst>
          </p:cNvPr>
          <p:cNvCxnSpPr>
            <a:cxnSpLocks/>
          </p:cNvCxnSpPr>
          <p:nvPr/>
        </p:nvCxnSpPr>
        <p:spPr>
          <a:xfrm flipV="1">
            <a:off x="7975097" y="5702355"/>
            <a:ext cx="2308771" cy="303014"/>
          </a:xfrm>
          <a:prstGeom prst="bentConnector3">
            <a:avLst>
              <a:gd name="adj1" fmla="val 99914"/>
            </a:avLst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FC2BCAC7-6604-DF22-E9E5-BC856AAB4F6C}"/>
              </a:ext>
            </a:extLst>
          </p:cNvPr>
          <p:cNvCxnSpPr/>
          <p:nvPr/>
        </p:nvCxnSpPr>
        <p:spPr>
          <a:xfrm flipV="1">
            <a:off x="7237463" y="3072173"/>
            <a:ext cx="0" cy="1338878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2218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D0C43B-6B89-3889-F798-8867E6B96E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8594" y="2290765"/>
            <a:ext cx="6762794" cy="2276470"/>
          </a:xfrm>
        </p:spPr>
        <p:txBody>
          <a:bodyPr>
            <a:normAutofit/>
          </a:bodyPr>
          <a:lstStyle/>
          <a:p>
            <a:r>
              <a:rPr lang="en-US" sz="4400" dirty="0"/>
              <a:t>Six Advantages of Cloud Computing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E782F0B9-AB8A-379F-88FD-E94D591E3281}"/>
              </a:ext>
            </a:extLst>
          </p:cNvPr>
          <p:cNvSpPr/>
          <p:nvPr/>
        </p:nvSpPr>
        <p:spPr>
          <a:xfrm>
            <a:off x="1223010" y="1725225"/>
            <a:ext cx="1417320" cy="627240"/>
          </a:xfrm>
          <a:prstGeom prst="round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8C5A2264-D62F-54F9-8EA4-2A2CC903E46D}"/>
              </a:ext>
            </a:extLst>
          </p:cNvPr>
          <p:cNvSpPr/>
          <p:nvPr/>
        </p:nvSpPr>
        <p:spPr>
          <a:xfrm>
            <a:off x="1223010" y="2539369"/>
            <a:ext cx="1417320" cy="627240"/>
          </a:xfrm>
          <a:prstGeom prst="round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B7774247-FC97-7B20-002D-09B0243C0A52}"/>
              </a:ext>
            </a:extLst>
          </p:cNvPr>
          <p:cNvSpPr/>
          <p:nvPr/>
        </p:nvSpPr>
        <p:spPr>
          <a:xfrm>
            <a:off x="1223010" y="3353514"/>
            <a:ext cx="1417320" cy="62724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689A39D3-FD25-0111-0746-602208D290BB}"/>
              </a:ext>
            </a:extLst>
          </p:cNvPr>
          <p:cNvSpPr/>
          <p:nvPr/>
        </p:nvSpPr>
        <p:spPr>
          <a:xfrm>
            <a:off x="1223010" y="4167659"/>
            <a:ext cx="1417320" cy="627240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FE4C60EF-9D15-736A-3022-8D2B80304614}"/>
              </a:ext>
            </a:extLst>
          </p:cNvPr>
          <p:cNvSpPr/>
          <p:nvPr/>
        </p:nvSpPr>
        <p:spPr>
          <a:xfrm>
            <a:off x="1223010" y="4981803"/>
            <a:ext cx="1417320" cy="62724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3441D8FE-F8A6-3419-F8DE-0F4A6A24AB6F}"/>
              </a:ext>
            </a:extLst>
          </p:cNvPr>
          <p:cNvSpPr/>
          <p:nvPr/>
        </p:nvSpPr>
        <p:spPr>
          <a:xfrm>
            <a:off x="1223010" y="5795948"/>
            <a:ext cx="1417320" cy="62724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Graphic 32" descr="Question Mark with solid fill">
            <a:extLst>
              <a:ext uri="{FF2B5EF4-FFF2-40B4-BE49-F238E27FC236}">
                <a16:creationId xmlns:a16="http://schemas.microsoft.com/office/drawing/2014/main" id="{2DC42144-C41F-DD27-497E-7B4E81D94F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77340" y="3356610"/>
            <a:ext cx="586739" cy="586739"/>
          </a:xfrm>
          <a:prstGeom prst="rect">
            <a:avLst/>
          </a:prstGeom>
        </p:spPr>
      </p:pic>
      <p:pic>
        <p:nvPicPr>
          <p:cNvPr id="35" name="Graphic 34" descr="Rabbit with solid fill">
            <a:extLst>
              <a:ext uri="{FF2B5EF4-FFF2-40B4-BE49-F238E27FC236}">
                <a16:creationId xmlns:a16="http://schemas.microsoft.com/office/drawing/2014/main" id="{4BA5E77F-CAE1-E50E-7F79-170C8E377B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473988" y="4099078"/>
            <a:ext cx="770101" cy="770101"/>
          </a:xfrm>
          <a:prstGeom prst="rect">
            <a:avLst/>
          </a:prstGeom>
        </p:spPr>
      </p:pic>
      <p:pic>
        <p:nvPicPr>
          <p:cNvPr id="37" name="Graphic 36" descr="Battery charging with solid fill">
            <a:extLst>
              <a:ext uri="{FF2B5EF4-FFF2-40B4-BE49-F238E27FC236}">
                <a16:creationId xmlns:a16="http://schemas.microsoft.com/office/drawing/2014/main" id="{3DBB60AB-1C29-743D-096B-166D6987F95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447303" y="4838223"/>
            <a:ext cx="914400" cy="914400"/>
          </a:xfrm>
          <a:prstGeom prst="rect">
            <a:avLst/>
          </a:prstGeom>
        </p:spPr>
      </p:pic>
      <p:pic>
        <p:nvPicPr>
          <p:cNvPr id="39" name="Graphic 38" descr="Earth globe: Americas with solid fill">
            <a:extLst>
              <a:ext uri="{FF2B5EF4-FFF2-40B4-BE49-F238E27FC236}">
                <a16:creationId xmlns:a16="http://schemas.microsoft.com/office/drawing/2014/main" id="{7A4A8475-CC4C-2B31-EA1D-1909A82F14D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495424" y="5739502"/>
            <a:ext cx="750569" cy="750569"/>
          </a:xfrm>
          <a:prstGeom prst="rect">
            <a:avLst/>
          </a:prstGeom>
        </p:spPr>
      </p:pic>
      <p:pic>
        <p:nvPicPr>
          <p:cNvPr id="41" name="Graphic 40" descr="Abacus with solid fill">
            <a:extLst>
              <a:ext uri="{FF2B5EF4-FFF2-40B4-BE49-F238E27FC236}">
                <a16:creationId xmlns:a16="http://schemas.microsoft.com/office/drawing/2014/main" id="{6060013F-DE70-9E42-2308-CDEA835908B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552375" y="2518429"/>
            <a:ext cx="683686" cy="683686"/>
          </a:xfrm>
          <a:prstGeom prst="rect">
            <a:avLst/>
          </a:prstGeom>
        </p:spPr>
      </p:pic>
      <p:pic>
        <p:nvPicPr>
          <p:cNvPr id="43" name="Graphic 42" descr="Flying Money with solid fill">
            <a:extLst>
              <a:ext uri="{FF2B5EF4-FFF2-40B4-BE49-F238E27FC236}">
                <a16:creationId xmlns:a16="http://schemas.microsoft.com/office/drawing/2014/main" id="{66B6D911-2D96-EFF4-927B-C4E5F20F6C3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638096" y="1719099"/>
            <a:ext cx="679375" cy="67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0498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D0C43B-6B89-3889-F798-8867E6B96E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240030"/>
            <a:ext cx="9905998" cy="1238540"/>
          </a:xfrm>
        </p:spPr>
        <p:txBody>
          <a:bodyPr>
            <a:normAutofit/>
          </a:bodyPr>
          <a:lstStyle/>
          <a:p>
            <a:r>
              <a:rPr lang="en-US" dirty="0"/>
              <a:t>Six Advantages of Cloud Computing</a:t>
            </a:r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CF0A6F30-8954-FDD6-BB2D-3BF50DB8CC55}"/>
              </a:ext>
            </a:extLst>
          </p:cNvPr>
          <p:cNvSpPr/>
          <p:nvPr/>
        </p:nvSpPr>
        <p:spPr>
          <a:xfrm>
            <a:off x="1141413" y="1668780"/>
            <a:ext cx="9905999" cy="740131"/>
          </a:xfrm>
          <a:custGeom>
            <a:avLst/>
            <a:gdLst>
              <a:gd name="connsiteX0" fmla="*/ 0 w 9906000"/>
              <a:gd name="connsiteY0" fmla="*/ 74013 h 740131"/>
              <a:gd name="connsiteX1" fmla="*/ 74013 w 9906000"/>
              <a:gd name="connsiteY1" fmla="*/ 0 h 740131"/>
              <a:gd name="connsiteX2" fmla="*/ 9831987 w 9906000"/>
              <a:gd name="connsiteY2" fmla="*/ 0 h 740131"/>
              <a:gd name="connsiteX3" fmla="*/ 9906000 w 9906000"/>
              <a:gd name="connsiteY3" fmla="*/ 74013 h 740131"/>
              <a:gd name="connsiteX4" fmla="*/ 9906000 w 9906000"/>
              <a:gd name="connsiteY4" fmla="*/ 666118 h 740131"/>
              <a:gd name="connsiteX5" fmla="*/ 9831987 w 9906000"/>
              <a:gd name="connsiteY5" fmla="*/ 740131 h 740131"/>
              <a:gd name="connsiteX6" fmla="*/ 74013 w 9906000"/>
              <a:gd name="connsiteY6" fmla="*/ 740131 h 740131"/>
              <a:gd name="connsiteX7" fmla="*/ 0 w 9906000"/>
              <a:gd name="connsiteY7" fmla="*/ 666118 h 740131"/>
              <a:gd name="connsiteX8" fmla="*/ 0 w 9906000"/>
              <a:gd name="connsiteY8" fmla="*/ 74013 h 740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906000" h="740131">
                <a:moveTo>
                  <a:pt x="0" y="74013"/>
                </a:moveTo>
                <a:cubicBezTo>
                  <a:pt x="0" y="33137"/>
                  <a:pt x="33137" y="0"/>
                  <a:pt x="74013" y="0"/>
                </a:cubicBezTo>
                <a:lnTo>
                  <a:pt x="9831987" y="0"/>
                </a:lnTo>
                <a:cubicBezTo>
                  <a:pt x="9872863" y="0"/>
                  <a:pt x="9906000" y="33137"/>
                  <a:pt x="9906000" y="74013"/>
                </a:cubicBezTo>
                <a:lnTo>
                  <a:pt x="9906000" y="666118"/>
                </a:lnTo>
                <a:cubicBezTo>
                  <a:pt x="9906000" y="706994"/>
                  <a:pt x="9872863" y="740131"/>
                  <a:pt x="9831987" y="740131"/>
                </a:cubicBezTo>
                <a:lnTo>
                  <a:pt x="74013" y="740131"/>
                </a:lnTo>
                <a:cubicBezTo>
                  <a:pt x="33137" y="740131"/>
                  <a:pt x="0" y="706994"/>
                  <a:pt x="0" y="666118"/>
                </a:cubicBezTo>
                <a:lnTo>
                  <a:pt x="0" y="74013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shade val="80000"/>
              <a:hueOff val="0"/>
              <a:satOff val="0"/>
              <a:lumOff val="0"/>
              <a:alphaOff val="0"/>
            </a:schemeClr>
          </a:fillRef>
          <a:effectRef idx="0">
            <a:schemeClr val="accent3">
              <a:shade val="8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180943" tIns="125730" rIns="125731" bIns="125730" numCol="1" spcCol="1270" anchor="ctr" anchorCtr="0">
            <a:noAutofit/>
          </a:bodyPr>
          <a:lstStyle/>
          <a:p>
            <a:pPr marL="0" lvl="0" indent="0" algn="l" defTabSz="1466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+mj-lt"/>
              <a:buNone/>
            </a:pPr>
            <a:r>
              <a:rPr lang="en-US" sz="3300" kern="1200" dirty="0"/>
              <a:t>Trade capital expense for variable expense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E782F0B9-AB8A-379F-88FD-E94D591E3281}"/>
              </a:ext>
            </a:extLst>
          </p:cNvPr>
          <p:cNvSpPr/>
          <p:nvPr/>
        </p:nvSpPr>
        <p:spPr>
          <a:xfrm>
            <a:off x="1223010" y="1725225"/>
            <a:ext cx="1417320" cy="627240"/>
          </a:xfrm>
          <a:prstGeom prst="round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8C5A2264-D62F-54F9-8EA4-2A2CC903E46D}"/>
              </a:ext>
            </a:extLst>
          </p:cNvPr>
          <p:cNvSpPr/>
          <p:nvPr/>
        </p:nvSpPr>
        <p:spPr>
          <a:xfrm>
            <a:off x="1223010" y="2539369"/>
            <a:ext cx="1417320" cy="627240"/>
          </a:xfrm>
          <a:prstGeom prst="round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B7774247-FC97-7B20-002D-09B0243C0A52}"/>
              </a:ext>
            </a:extLst>
          </p:cNvPr>
          <p:cNvSpPr/>
          <p:nvPr/>
        </p:nvSpPr>
        <p:spPr>
          <a:xfrm>
            <a:off x="1223010" y="3353514"/>
            <a:ext cx="1417320" cy="62724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689A39D3-FD25-0111-0746-602208D290BB}"/>
              </a:ext>
            </a:extLst>
          </p:cNvPr>
          <p:cNvSpPr/>
          <p:nvPr/>
        </p:nvSpPr>
        <p:spPr>
          <a:xfrm>
            <a:off x="1223010" y="4167659"/>
            <a:ext cx="1417320" cy="627240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FE4C60EF-9D15-736A-3022-8D2B80304614}"/>
              </a:ext>
            </a:extLst>
          </p:cNvPr>
          <p:cNvSpPr/>
          <p:nvPr/>
        </p:nvSpPr>
        <p:spPr>
          <a:xfrm>
            <a:off x="1223010" y="4981803"/>
            <a:ext cx="1417320" cy="62724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3441D8FE-F8A6-3419-F8DE-0F4A6A24AB6F}"/>
              </a:ext>
            </a:extLst>
          </p:cNvPr>
          <p:cNvSpPr/>
          <p:nvPr/>
        </p:nvSpPr>
        <p:spPr>
          <a:xfrm>
            <a:off x="1223010" y="5795948"/>
            <a:ext cx="1417320" cy="62724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Graphic 32" descr="Question Mark with solid fill">
            <a:extLst>
              <a:ext uri="{FF2B5EF4-FFF2-40B4-BE49-F238E27FC236}">
                <a16:creationId xmlns:a16="http://schemas.microsoft.com/office/drawing/2014/main" id="{2DC42144-C41F-DD27-497E-7B4E81D94F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77340" y="3356610"/>
            <a:ext cx="586739" cy="586739"/>
          </a:xfrm>
          <a:prstGeom prst="rect">
            <a:avLst/>
          </a:prstGeom>
        </p:spPr>
      </p:pic>
      <p:pic>
        <p:nvPicPr>
          <p:cNvPr id="35" name="Graphic 34" descr="Rabbit with solid fill">
            <a:extLst>
              <a:ext uri="{FF2B5EF4-FFF2-40B4-BE49-F238E27FC236}">
                <a16:creationId xmlns:a16="http://schemas.microsoft.com/office/drawing/2014/main" id="{4BA5E77F-CAE1-E50E-7F79-170C8E377B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473988" y="4099078"/>
            <a:ext cx="770101" cy="770101"/>
          </a:xfrm>
          <a:prstGeom prst="rect">
            <a:avLst/>
          </a:prstGeom>
        </p:spPr>
      </p:pic>
      <p:pic>
        <p:nvPicPr>
          <p:cNvPr id="37" name="Graphic 36" descr="Battery charging with solid fill">
            <a:extLst>
              <a:ext uri="{FF2B5EF4-FFF2-40B4-BE49-F238E27FC236}">
                <a16:creationId xmlns:a16="http://schemas.microsoft.com/office/drawing/2014/main" id="{3DBB60AB-1C29-743D-096B-166D6987F95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447303" y="4838223"/>
            <a:ext cx="914400" cy="914400"/>
          </a:xfrm>
          <a:prstGeom prst="rect">
            <a:avLst/>
          </a:prstGeom>
        </p:spPr>
      </p:pic>
      <p:pic>
        <p:nvPicPr>
          <p:cNvPr id="39" name="Graphic 38" descr="Earth globe: Americas with solid fill">
            <a:extLst>
              <a:ext uri="{FF2B5EF4-FFF2-40B4-BE49-F238E27FC236}">
                <a16:creationId xmlns:a16="http://schemas.microsoft.com/office/drawing/2014/main" id="{7A4A8475-CC4C-2B31-EA1D-1909A82F14D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495424" y="5739502"/>
            <a:ext cx="750569" cy="750569"/>
          </a:xfrm>
          <a:prstGeom prst="rect">
            <a:avLst/>
          </a:prstGeom>
        </p:spPr>
      </p:pic>
      <p:pic>
        <p:nvPicPr>
          <p:cNvPr id="41" name="Graphic 40" descr="Abacus with solid fill">
            <a:extLst>
              <a:ext uri="{FF2B5EF4-FFF2-40B4-BE49-F238E27FC236}">
                <a16:creationId xmlns:a16="http://schemas.microsoft.com/office/drawing/2014/main" id="{6060013F-DE70-9E42-2308-CDEA835908B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552375" y="2518429"/>
            <a:ext cx="683686" cy="683686"/>
          </a:xfrm>
          <a:prstGeom prst="rect">
            <a:avLst/>
          </a:prstGeom>
        </p:spPr>
      </p:pic>
      <p:pic>
        <p:nvPicPr>
          <p:cNvPr id="43" name="Graphic 42" descr="Flying Money with solid fill">
            <a:extLst>
              <a:ext uri="{FF2B5EF4-FFF2-40B4-BE49-F238E27FC236}">
                <a16:creationId xmlns:a16="http://schemas.microsoft.com/office/drawing/2014/main" id="{66B6D911-2D96-EFF4-927B-C4E5F20F6C3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638096" y="1719099"/>
            <a:ext cx="679375" cy="67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7025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D0C43B-6B89-3889-F798-8867E6B96E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240030"/>
            <a:ext cx="9905998" cy="1238540"/>
          </a:xfrm>
        </p:spPr>
        <p:txBody>
          <a:bodyPr>
            <a:normAutofit/>
          </a:bodyPr>
          <a:lstStyle/>
          <a:p>
            <a:r>
              <a:rPr lang="en-US" dirty="0"/>
              <a:t>Six Advantages of Cloud Computing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7838B0B-57DC-9096-5078-321DDCC2B42C}"/>
              </a:ext>
            </a:extLst>
          </p:cNvPr>
          <p:cNvGrpSpPr/>
          <p:nvPr/>
        </p:nvGrpSpPr>
        <p:grpSpPr>
          <a:xfrm>
            <a:off x="1141413" y="1668780"/>
            <a:ext cx="9905999" cy="1554275"/>
            <a:chOff x="1141413" y="1668780"/>
            <a:chExt cx="9906000" cy="1554275"/>
          </a:xfrm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CF0A6F30-8954-FDD6-BB2D-3BF50DB8CC55}"/>
                </a:ext>
              </a:extLst>
            </p:cNvPr>
            <p:cNvSpPr/>
            <p:nvPr/>
          </p:nvSpPr>
          <p:spPr>
            <a:xfrm>
              <a:off x="1141413" y="1668780"/>
              <a:ext cx="9906000" cy="740131"/>
            </a:xfrm>
            <a:custGeom>
              <a:avLst/>
              <a:gdLst>
                <a:gd name="connsiteX0" fmla="*/ 0 w 9906000"/>
                <a:gd name="connsiteY0" fmla="*/ 74013 h 740131"/>
                <a:gd name="connsiteX1" fmla="*/ 74013 w 9906000"/>
                <a:gd name="connsiteY1" fmla="*/ 0 h 740131"/>
                <a:gd name="connsiteX2" fmla="*/ 9831987 w 9906000"/>
                <a:gd name="connsiteY2" fmla="*/ 0 h 740131"/>
                <a:gd name="connsiteX3" fmla="*/ 9906000 w 9906000"/>
                <a:gd name="connsiteY3" fmla="*/ 74013 h 740131"/>
                <a:gd name="connsiteX4" fmla="*/ 9906000 w 9906000"/>
                <a:gd name="connsiteY4" fmla="*/ 666118 h 740131"/>
                <a:gd name="connsiteX5" fmla="*/ 9831987 w 9906000"/>
                <a:gd name="connsiteY5" fmla="*/ 740131 h 740131"/>
                <a:gd name="connsiteX6" fmla="*/ 74013 w 9906000"/>
                <a:gd name="connsiteY6" fmla="*/ 740131 h 740131"/>
                <a:gd name="connsiteX7" fmla="*/ 0 w 9906000"/>
                <a:gd name="connsiteY7" fmla="*/ 666118 h 740131"/>
                <a:gd name="connsiteX8" fmla="*/ 0 w 9906000"/>
                <a:gd name="connsiteY8" fmla="*/ 74013 h 740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906000" h="740131">
                  <a:moveTo>
                    <a:pt x="0" y="74013"/>
                  </a:moveTo>
                  <a:cubicBezTo>
                    <a:pt x="0" y="33137"/>
                    <a:pt x="33137" y="0"/>
                    <a:pt x="74013" y="0"/>
                  </a:cubicBezTo>
                  <a:lnTo>
                    <a:pt x="9831987" y="0"/>
                  </a:lnTo>
                  <a:cubicBezTo>
                    <a:pt x="9872863" y="0"/>
                    <a:pt x="9906000" y="33137"/>
                    <a:pt x="9906000" y="74013"/>
                  </a:cubicBezTo>
                  <a:lnTo>
                    <a:pt x="9906000" y="666118"/>
                  </a:lnTo>
                  <a:cubicBezTo>
                    <a:pt x="9906000" y="706994"/>
                    <a:pt x="9872863" y="740131"/>
                    <a:pt x="9831987" y="740131"/>
                  </a:cubicBezTo>
                  <a:lnTo>
                    <a:pt x="74013" y="740131"/>
                  </a:lnTo>
                  <a:cubicBezTo>
                    <a:pt x="33137" y="740131"/>
                    <a:pt x="0" y="706994"/>
                    <a:pt x="0" y="666118"/>
                  </a:cubicBezTo>
                  <a:lnTo>
                    <a:pt x="0" y="74013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shade val="8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shade val="8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180943" tIns="125730" rIns="125731" bIns="125730" numCol="1" spcCol="1270" anchor="ctr" anchorCtr="0">
              <a:noAutofit/>
            </a:bodyPr>
            <a:lstStyle/>
            <a:p>
              <a:pPr marL="0" lvl="0" indent="0" algn="l" defTabSz="1466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+mj-lt"/>
                <a:buNone/>
              </a:pPr>
              <a:r>
                <a:rPr lang="en-US" sz="3300" kern="1200" dirty="0"/>
                <a:t>Trade capital expense for variable expense</a:t>
              </a:r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45A1464D-CF30-5C48-A8B7-71405A0DE28B}"/>
                </a:ext>
              </a:extLst>
            </p:cNvPr>
            <p:cNvSpPr/>
            <p:nvPr/>
          </p:nvSpPr>
          <p:spPr>
            <a:xfrm>
              <a:off x="1141413" y="2482924"/>
              <a:ext cx="9906000" cy="740131"/>
            </a:xfrm>
            <a:custGeom>
              <a:avLst/>
              <a:gdLst>
                <a:gd name="connsiteX0" fmla="*/ 0 w 9906000"/>
                <a:gd name="connsiteY0" fmla="*/ 74013 h 740131"/>
                <a:gd name="connsiteX1" fmla="*/ 74013 w 9906000"/>
                <a:gd name="connsiteY1" fmla="*/ 0 h 740131"/>
                <a:gd name="connsiteX2" fmla="*/ 9831987 w 9906000"/>
                <a:gd name="connsiteY2" fmla="*/ 0 h 740131"/>
                <a:gd name="connsiteX3" fmla="*/ 9906000 w 9906000"/>
                <a:gd name="connsiteY3" fmla="*/ 74013 h 740131"/>
                <a:gd name="connsiteX4" fmla="*/ 9906000 w 9906000"/>
                <a:gd name="connsiteY4" fmla="*/ 666118 h 740131"/>
                <a:gd name="connsiteX5" fmla="*/ 9831987 w 9906000"/>
                <a:gd name="connsiteY5" fmla="*/ 740131 h 740131"/>
                <a:gd name="connsiteX6" fmla="*/ 74013 w 9906000"/>
                <a:gd name="connsiteY6" fmla="*/ 740131 h 740131"/>
                <a:gd name="connsiteX7" fmla="*/ 0 w 9906000"/>
                <a:gd name="connsiteY7" fmla="*/ 666118 h 740131"/>
                <a:gd name="connsiteX8" fmla="*/ 0 w 9906000"/>
                <a:gd name="connsiteY8" fmla="*/ 74013 h 740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906000" h="740131">
                  <a:moveTo>
                    <a:pt x="0" y="74013"/>
                  </a:moveTo>
                  <a:cubicBezTo>
                    <a:pt x="0" y="33137"/>
                    <a:pt x="33137" y="0"/>
                    <a:pt x="74013" y="0"/>
                  </a:cubicBezTo>
                  <a:lnTo>
                    <a:pt x="9831987" y="0"/>
                  </a:lnTo>
                  <a:cubicBezTo>
                    <a:pt x="9872863" y="0"/>
                    <a:pt x="9906000" y="33137"/>
                    <a:pt x="9906000" y="74013"/>
                  </a:cubicBezTo>
                  <a:lnTo>
                    <a:pt x="9906000" y="666118"/>
                  </a:lnTo>
                  <a:cubicBezTo>
                    <a:pt x="9906000" y="706994"/>
                    <a:pt x="9872863" y="740131"/>
                    <a:pt x="9831987" y="740131"/>
                  </a:cubicBezTo>
                  <a:lnTo>
                    <a:pt x="74013" y="740131"/>
                  </a:lnTo>
                  <a:cubicBezTo>
                    <a:pt x="33137" y="740131"/>
                    <a:pt x="0" y="706994"/>
                    <a:pt x="0" y="666118"/>
                  </a:cubicBezTo>
                  <a:lnTo>
                    <a:pt x="0" y="74013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shade val="80000"/>
                <a:hueOff val="-46300"/>
                <a:satOff val="888"/>
                <a:lumOff val="4469"/>
                <a:alphaOff val="0"/>
              </a:schemeClr>
            </a:fillRef>
            <a:effectRef idx="0">
              <a:schemeClr val="accent3">
                <a:shade val="80000"/>
                <a:hueOff val="-46300"/>
                <a:satOff val="888"/>
                <a:lumOff val="4469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180943" tIns="125730" rIns="125731" bIns="125730" numCol="1" spcCol="1270" anchor="ctr" anchorCtr="0">
              <a:noAutofit/>
            </a:bodyPr>
            <a:lstStyle/>
            <a:p>
              <a:pPr marL="0" lvl="0" indent="0" algn="l" defTabSz="1466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+mj-lt"/>
                <a:buNone/>
              </a:pPr>
              <a:r>
                <a:rPr lang="en-US" sz="3300" kern="1200" dirty="0"/>
                <a:t>Benefit from massive economies of scale</a:t>
              </a:r>
            </a:p>
          </p:txBody>
        </p:sp>
      </p:grp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E782F0B9-AB8A-379F-88FD-E94D591E3281}"/>
              </a:ext>
            </a:extLst>
          </p:cNvPr>
          <p:cNvSpPr/>
          <p:nvPr/>
        </p:nvSpPr>
        <p:spPr>
          <a:xfrm>
            <a:off x="1223010" y="1725225"/>
            <a:ext cx="1417320" cy="627240"/>
          </a:xfrm>
          <a:prstGeom prst="round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8C5A2264-D62F-54F9-8EA4-2A2CC903E46D}"/>
              </a:ext>
            </a:extLst>
          </p:cNvPr>
          <p:cNvSpPr/>
          <p:nvPr/>
        </p:nvSpPr>
        <p:spPr>
          <a:xfrm>
            <a:off x="1223010" y="2539369"/>
            <a:ext cx="1417320" cy="627240"/>
          </a:xfrm>
          <a:prstGeom prst="round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B7774247-FC97-7B20-002D-09B0243C0A52}"/>
              </a:ext>
            </a:extLst>
          </p:cNvPr>
          <p:cNvSpPr/>
          <p:nvPr/>
        </p:nvSpPr>
        <p:spPr>
          <a:xfrm>
            <a:off x="1223010" y="3353514"/>
            <a:ext cx="1417320" cy="62724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689A39D3-FD25-0111-0746-602208D290BB}"/>
              </a:ext>
            </a:extLst>
          </p:cNvPr>
          <p:cNvSpPr/>
          <p:nvPr/>
        </p:nvSpPr>
        <p:spPr>
          <a:xfrm>
            <a:off x="1223010" y="4167659"/>
            <a:ext cx="1417320" cy="627240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FE4C60EF-9D15-736A-3022-8D2B80304614}"/>
              </a:ext>
            </a:extLst>
          </p:cNvPr>
          <p:cNvSpPr/>
          <p:nvPr/>
        </p:nvSpPr>
        <p:spPr>
          <a:xfrm>
            <a:off x="1223010" y="4981803"/>
            <a:ext cx="1417320" cy="62724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3441D8FE-F8A6-3419-F8DE-0F4A6A24AB6F}"/>
              </a:ext>
            </a:extLst>
          </p:cNvPr>
          <p:cNvSpPr/>
          <p:nvPr/>
        </p:nvSpPr>
        <p:spPr>
          <a:xfrm>
            <a:off x="1223010" y="5795948"/>
            <a:ext cx="1417320" cy="62724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Graphic 32" descr="Question Mark with solid fill">
            <a:extLst>
              <a:ext uri="{FF2B5EF4-FFF2-40B4-BE49-F238E27FC236}">
                <a16:creationId xmlns:a16="http://schemas.microsoft.com/office/drawing/2014/main" id="{2DC42144-C41F-DD27-497E-7B4E81D94F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77340" y="3356610"/>
            <a:ext cx="586739" cy="586739"/>
          </a:xfrm>
          <a:prstGeom prst="rect">
            <a:avLst/>
          </a:prstGeom>
        </p:spPr>
      </p:pic>
      <p:pic>
        <p:nvPicPr>
          <p:cNvPr id="35" name="Graphic 34" descr="Rabbit with solid fill">
            <a:extLst>
              <a:ext uri="{FF2B5EF4-FFF2-40B4-BE49-F238E27FC236}">
                <a16:creationId xmlns:a16="http://schemas.microsoft.com/office/drawing/2014/main" id="{4BA5E77F-CAE1-E50E-7F79-170C8E377B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473988" y="4099078"/>
            <a:ext cx="770101" cy="770101"/>
          </a:xfrm>
          <a:prstGeom prst="rect">
            <a:avLst/>
          </a:prstGeom>
        </p:spPr>
      </p:pic>
      <p:pic>
        <p:nvPicPr>
          <p:cNvPr id="37" name="Graphic 36" descr="Battery charging with solid fill">
            <a:extLst>
              <a:ext uri="{FF2B5EF4-FFF2-40B4-BE49-F238E27FC236}">
                <a16:creationId xmlns:a16="http://schemas.microsoft.com/office/drawing/2014/main" id="{3DBB60AB-1C29-743D-096B-166D6987F95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447303" y="4838223"/>
            <a:ext cx="914400" cy="914400"/>
          </a:xfrm>
          <a:prstGeom prst="rect">
            <a:avLst/>
          </a:prstGeom>
        </p:spPr>
      </p:pic>
      <p:pic>
        <p:nvPicPr>
          <p:cNvPr id="39" name="Graphic 38" descr="Earth globe: Americas with solid fill">
            <a:extLst>
              <a:ext uri="{FF2B5EF4-FFF2-40B4-BE49-F238E27FC236}">
                <a16:creationId xmlns:a16="http://schemas.microsoft.com/office/drawing/2014/main" id="{7A4A8475-CC4C-2B31-EA1D-1909A82F14D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495424" y="5739502"/>
            <a:ext cx="750569" cy="750569"/>
          </a:xfrm>
          <a:prstGeom prst="rect">
            <a:avLst/>
          </a:prstGeom>
        </p:spPr>
      </p:pic>
      <p:pic>
        <p:nvPicPr>
          <p:cNvPr id="41" name="Graphic 40" descr="Abacus with solid fill">
            <a:extLst>
              <a:ext uri="{FF2B5EF4-FFF2-40B4-BE49-F238E27FC236}">
                <a16:creationId xmlns:a16="http://schemas.microsoft.com/office/drawing/2014/main" id="{6060013F-DE70-9E42-2308-CDEA835908B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552375" y="2518429"/>
            <a:ext cx="683686" cy="683686"/>
          </a:xfrm>
          <a:prstGeom prst="rect">
            <a:avLst/>
          </a:prstGeom>
        </p:spPr>
      </p:pic>
      <p:pic>
        <p:nvPicPr>
          <p:cNvPr id="43" name="Graphic 42" descr="Flying Money with solid fill">
            <a:extLst>
              <a:ext uri="{FF2B5EF4-FFF2-40B4-BE49-F238E27FC236}">
                <a16:creationId xmlns:a16="http://schemas.microsoft.com/office/drawing/2014/main" id="{66B6D911-2D96-EFF4-927B-C4E5F20F6C3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638096" y="1719099"/>
            <a:ext cx="679375" cy="67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9575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D0C43B-6B89-3889-F798-8867E6B96E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240030"/>
            <a:ext cx="9905998" cy="1238540"/>
          </a:xfrm>
        </p:spPr>
        <p:txBody>
          <a:bodyPr>
            <a:normAutofit/>
          </a:bodyPr>
          <a:lstStyle/>
          <a:p>
            <a:r>
              <a:rPr lang="en-US" dirty="0"/>
              <a:t>Six Advantages of Cloud Computing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7838B0B-57DC-9096-5078-321DDCC2B42C}"/>
              </a:ext>
            </a:extLst>
          </p:cNvPr>
          <p:cNvGrpSpPr/>
          <p:nvPr/>
        </p:nvGrpSpPr>
        <p:grpSpPr>
          <a:xfrm>
            <a:off x="1141413" y="1668780"/>
            <a:ext cx="9905999" cy="2368420"/>
            <a:chOff x="1141413" y="1668780"/>
            <a:chExt cx="9906000" cy="2368420"/>
          </a:xfrm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CF0A6F30-8954-FDD6-BB2D-3BF50DB8CC55}"/>
                </a:ext>
              </a:extLst>
            </p:cNvPr>
            <p:cNvSpPr/>
            <p:nvPr/>
          </p:nvSpPr>
          <p:spPr>
            <a:xfrm>
              <a:off x="1141413" y="1668780"/>
              <a:ext cx="9906000" cy="740131"/>
            </a:xfrm>
            <a:custGeom>
              <a:avLst/>
              <a:gdLst>
                <a:gd name="connsiteX0" fmla="*/ 0 w 9906000"/>
                <a:gd name="connsiteY0" fmla="*/ 74013 h 740131"/>
                <a:gd name="connsiteX1" fmla="*/ 74013 w 9906000"/>
                <a:gd name="connsiteY1" fmla="*/ 0 h 740131"/>
                <a:gd name="connsiteX2" fmla="*/ 9831987 w 9906000"/>
                <a:gd name="connsiteY2" fmla="*/ 0 h 740131"/>
                <a:gd name="connsiteX3" fmla="*/ 9906000 w 9906000"/>
                <a:gd name="connsiteY3" fmla="*/ 74013 h 740131"/>
                <a:gd name="connsiteX4" fmla="*/ 9906000 w 9906000"/>
                <a:gd name="connsiteY4" fmla="*/ 666118 h 740131"/>
                <a:gd name="connsiteX5" fmla="*/ 9831987 w 9906000"/>
                <a:gd name="connsiteY5" fmla="*/ 740131 h 740131"/>
                <a:gd name="connsiteX6" fmla="*/ 74013 w 9906000"/>
                <a:gd name="connsiteY6" fmla="*/ 740131 h 740131"/>
                <a:gd name="connsiteX7" fmla="*/ 0 w 9906000"/>
                <a:gd name="connsiteY7" fmla="*/ 666118 h 740131"/>
                <a:gd name="connsiteX8" fmla="*/ 0 w 9906000"/>
                <a:gd name="connsiteY8" fmla="*/ 74013 h 740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906000" h="740131">
                  <a:moveTo>
                    <a:pt x="0" y="74013"/>
                  </a:moveTo>
                  <a:cubicBezTo>
                    <a:pt x="0" y="33137"/>
                    <a:pt x="33137" y="0"/>
                    <a:pt x="74013" y="0"/>
                  </a:cubicBezTo>
                  <a:lnTo>
                    <a:pt x="9831987" y="0"/>
                  </a:lnTo>
                  <a:cubicBezTo>
                    <a:pt x="9872863" y="0"/>
                    <a:pt x="9906000" y="33137"/>
                    <a:pt x="9906000" y="74013"/>
                  </a:cubicBezTo>
                  <a:lnTo>
                    <a:pt x="9906000" y="666118"/>
                  </a:lnTo>
                  <a:cubicBezTo>
                    <a:pt x="9906000" y="706994"/>
                    <a:pt x="9872863" y="740131"/>
                    <a:pt x="9831987" y="740131"/>
                  </a:cubicBezTo>
                  <a:lnTo>
                    <a:pt x="74013" y="740131"/>
                  </a:lnTo>
                  <a:cubicBezTo>
                    <a:pt x="33137" y="740131"/>
                    <a:pt x="0" y="706994"/>
                    <a:pt x="0" y="666118"/>
                  </a:cubicBezTo>
                  <a:lnTo>
                    <a:pt x="0" y="74013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shade val="8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shade val="8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180943" tIns="125730" rIns="125731" bIns="125730" numCol="1" spcCol="1270" anchor="ctr" anchorCtr="0">
              <a:noAutofit/>
            </a:bodyPr>
            <a:lstStyle/>
            <a:p>
              <a:pPr marL="0" lvl="0" indent="0" algn="l" defTabSz="1466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+mj-lt"/>
                <a:buNone/>
              </a:pPr>
              <a:r>
                <a:rPr lang="en-US" sz="3300" kern="1200" dirty="0"/>
                <a:t>Trade capital expense for variable expense</a:t>
              </a:r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45A1464D-CF30-5C48-A8B7-71405A0DE28B}"/>
                </a:ext>
              </a:extLst>
            </p:cNvPr>
            <p:cNvSpPr/>
            <p:nvPr/>
          </p:nvSpPr>
          <p:spPr>
            <a:xfrm>
              <a:off x="1141413" y="2482924"/>
              <a:ext cx="9906000" cy="740131"/>
            </a:xfrm>
            <a:custGeom>
              <a:avLst/>
              <a:gdLst>
                <a:gd name="connsiteX0" fmla="*/ 0 w 9906000"/>
                <a:gd name="connsiteY0" fmla="*/ 74013 h 740131"/>
                <a:gd name="connsiteX1" fmla="*/ 74013 w 9906000"/>
                <a:gd name="connsiteY1" fmla="*/ 0 h 740131"/>
                <a:gd name="connsiteX2" fmla="*/ 9831987 w 9906000"/>
                <a:gd name="connsiteY2" fmla="*/ 0 h 740131"/>
                <a:gd name="connsiteX3" fmla="*/ 9906000 w 9906000"/>
                <a:gd name="connsiteY3" fmla="*/ 74013 h 740131"/>
                <a:gd name="connsiteX4" fmla="*/ 9906000 w 9906000"/>
                <a:gd name="connsiteY4" fmla="*/ 666118 h 740131"/>
                <a:gd name="connsiteX5" fmla="*/ 9831987 w 9906000"/>
                <a:gd name="connsiteY5" fmla="*/ 740131 h 740131"/>
                <a:gd name="connsiteX6" fmla="*/ 74013 w 9906000"/>
                <a:gd name="connsiteY6" fmla="*/ 740131 h 740131"/>
                <a:gd name="connsiteX7" fmla="*/ 0 w 9906000"/>
                <a:gd name="connsiteY7" fmla="*/ 666118 h 740131"/>
                <a:gd name="connsiteX8" fmla="*/ 0 w 9906000"/>
                <a:gd name="connsiteY8" fmla="*/ 74013 h 740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906000" h="740131">
                  <a:moveTo>
                    <a:pt x="0" y="74013"/>
                  </a:moveTo>
                  <a:cubicBezTo>
                    <a:pt x="0" y="33137"/>
                    <a:pt x="33137" y="0"/>
                    <a:pt x="74013" y="0"/>
                  </a:cubicBezTo>
                  <a:lnTo>
                    <a:pt x="9831987" y="0"/>
                  </a:lnTo>
                  <a:cubicBezTo>
                    <a:pt x="9872863" y="0"/>
                    <a:pt x="9906000" y="33137"/>
                    <a:pt x="9906000" y="74013"/>
                  </a:cubicBezTo>
                  <a:lnTo>
                    <a:pt x="9906000" y="666118"/>
                  </a:lnTo>
                  <a:cubicBezTo>
                    <a:pt x="9906000" y="706994"/>
                    <a:pt x="9872863" y="740131"/>
                    <a:pt x="9831987" y="740131"/>
                  </a:cubicBezTo>
                  <a:lnTo>
                    <a:pt x="74013" y="740131"/>
                  </a:lnTo>
                  <a:cubicBezTo>
                    <a:pt x="33137" y="740131"/>
                    <a:pt x="0" y="706994"/>
                    <a:pt x="0" y="666118"/>
                  </a:cubicBezTo>
                  <a:lnTo>
                    <a:pt x="0" y="74013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shade val="80000"/>
                <a:hueOff val="-46300"/>
                <a:satOff val="888"/>
                <a:lumOff val="4469"/>
                <a:alphaOff val="0"/>
              </a:schemeClr>
            </a:fillRef>
            <a:effectRef idx="0">
              <a:schemeClr val="accent3">
                <a:shade val="80000"/>
                <a:hueOff val="-46300"/>
                <a:satOff val="888"/>
                <a:lumOff val="4469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180943" tIns="125730" rIns="125731" bIns="125730" numCol="1" spcCol="1270" anchor="ctr" anchorCtr="0">
              <a:noAutofit/>
            </a:bodyPr>
            <a:lstStyle/>
            <a:p>
              <a:pPr marL="0" lvl="0" indent="0" algn="l" defTabSz="1466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+mj-lt"/>
                <a:buNone/>
              </a:pPr>
              <a:r>
                <a:rPr lang="en-US" sz="3300" kern="1200" dirty="0"/>
                <a:t>Benefit from massive economies of scale</a:t>
              </a:r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93A1412C-1384-D254-CE68-9A1FC8436EC5}"/>
                </a:ext>
              </a:extLst>
            </p:cNvPr>
            <p:cNvSpPr/>
            <p:nvPr/>
          </p:nvSpPr>
          <p:spPr>
            <a:xfrm>
              <a:off x="1141413" y="3297069"/>
              <a:ext cx="9906000" cy="740131"/>
            </a:xfrm>
            <a:custGeom>
              <a:avLst/>
              <a:gdLst>
                <a:gd name="connsiteX0" fmla="*/ 0 w 9906000"/>
                <a:gd name="connsiteY0" fmla="*/ 74013 h 740131"/>
                <a:gd name="connsiteX1" fmla="*/ 74013 w 9906000"/>
                <a:gd name="connsiteY1" fmla="*/ 0 h 740131"/>
                <a:gd name="connsiteX2" fmla="*/ 9831987 w 9906000"/>
                <a:gd name="connsiteY2" fmla="*/ 0 h 740131"/>
                <a:gd name="connsiteX3" fmla="*/ 9906000 w 9906000"/>
                <a:gd name="connsiteY3" fmla="*/ 74013 h 740131"/>
                <a:gd name="connsiteX4" fmla="*/ 9906000 w 9906000"/>
                <a:gd name="connsiteY4" fmla="*/ 666118 h 740131"/>
                <a:gd name="connsiteX5" fmla="*/ 9831987 w 9906000"/>
                <a:gd name="connsiteY5" fmla="*/ 740131 h 740131"/>
                <a:gd name="connsiteX6" fmla="*/ 74013 w 9906000"/>
                <a:gd name="connsiteY6" fmla="*/ 740131 h 740131"/>
                <a:gd name="connsiteX7" fmla="*/ 0 w 9906000"/>
                <a:gd name="connsiteY7" fmla="*/ 666118 h 740131"/>
                <a:gd name="connsiteX8" fmla="*/ 0 w 9906000"/>
                <a:gd name="connsiteY8" fmla="*/ 74013 h 740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906000" h="740131">
                  <a:moveTo>
                    <a:pt x="0" y="74013"/>
                  </a:moveTo>
                  <a:cubicBezTo>
                    <a:pt x="0" y="33137"/>
                    <a:pt x="33137" y="0"/>
                    <a:pt x="74013" y="0"/>
                  </a:cubicBezTo>
                  <a:lnTo>
                    <a:pt x="9831987" y="0"/>
                  </a:lnTo>
                  <a:cubicBezTo>
                    <a:pt x="9872863" y="0"/>
                    <a:pt x="9906000" y="33137"/>
                    <a:pt x="9906000" y="74013"/>
                  </a:cubicBezTo>
                  <a:lnTo>
                    <a:pt x="9906000" y="666118"/>
                  </a:lnTo>
                  <a:cubicBezTo>
                    <a:pt x="9906000" y="706994"/>
                    <a:pt x="9872863" y="740131"/>
                    <a:pt x="9831987" y="740131"/>
                  </a:cubicBezTo>
                  <a:lnTo>
                    <a:pt x="74013" y="740131"/>
                  </a:lnTo>
                  <a:cubicBezTo>
                    <a:pt x="33137" y="740131"/>
                    <a:pt x="0" y="706994"/>
                    <a:pt x="0" y="666118"/>
                  </a:cubicBezTo>
                  <a:lnTo>
                    <a:pt x="0" y="74013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shade val="80000"/>
                <a:hueOff val="-92599"/>
                <a:satOff val="1777"/>
                <a:lumOff val="8938"/>
                <a:alphaOff val="0"/>
              </a:schemeClr>
            </a:fillRef>
            <a:effectRef idx="0">
              <a:schemeClr val="accent3">
                <a:shade val="80000"/>
                <a:hueOff val="-92599"/>
                <a:satOff val="1777"/>
                <a:lumOff val="8938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180943" tIns="125730" rIns="125731" bIns="125730" numCol="1" spcCol="1270" anchor="ctr" anchorCtr="0">
              <a:noAutofit/>
            </a:bodyPr>
            <a:lstStyle/>
            <a:p>
              <a:pPr marL="0" lvl="0" indent="0" algn="l" defTabSz="1466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+mj-lt"/>
                <a:buNone/>
              </a:pPr>
              <a:r>
                <a:rPr lang="en-US" sz="3300" kern="1200" dirty="0"/>
                <a:t>Stop guessing capacity</a:t>
              </a:r>
            </a:p>
          </p:txBody>
        </p:sp>
      </p:grp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E782F0B9-AB8A-379F-88FD-E94D591E3281}"/>
              </a:ext>
            </a:extLst>
          </p:cNvPr>
          <p:cNvSpPr/>
          <p:nvPr/>
        </p:nvSpPr>
        <p:spPr>
          <a:xfrm>
            <a:off x="1223010" y="1725225"/>
            <a:ext cx="1417320" cy="627240"/>
          </a:xfrm>
          <a:prstGeom prst="round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8C5A2264-D62F-54F9-8EA4-2A2CC903E46D}"/>
              </a:ext>
            </a:extLst>
          </p:cNvPr>
          <p:cNvSpPr/>
          <p:nvPr/>
        </p:nvSpPr>
        <p:spPr>
          <a:xfrm>
            <a:off x="1223010" y="2539369"/>
            <a:ext cx="1417320" cy="627240"/>
          </a:xfrm>
          <a:prstGeom prst="round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B7774247-FC97-7B20-002D-09B0243C0A52}"/>
              </a:ext>
            </a:extLst>
          </p:cNvPr>
          <p:cNvSpPr/>
          <p:nvPr/>
        </p:nvSpPr>
        <p:spPr>
          <a:xfrm>
            <a:off x="1223010" y="3353514"/>
            <a:ext cx="1417320" cy="62724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689A39D3-FD25-0111-0746-602208D290BB}"/>
              </a:ext>
            </a:extLst>
          </p:cNvPr>
          <p:cNvSpPr/>
          <p:nvPr/>
        </p:nvSpPr>
        <p:spPr>
          <a:xfrm>
            <a:off x="1223010" y="4167659"/>
            <a:ext cx="1417320" cy="627240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FE4C60EF-9D15-736A-3022-8D2B80304614}"/>
              </a:ext>
            </a:extLst>
          </p:cNvPr>
          <p:cNvSpPr/>
          <p:nvPr/>
        </p:nvSpPr>
        <p:spPr>
          <a:xfrm>
            <a:off x="1223010" y="4981803"/>
            <a:ext cx="1417320" cy="62724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3441D8FE-F8A6-3419-F8DE-0F4A6A24AB6F}"/>
              </a:ext>
            </a:extLst>
          </p:cNvPr>
          <p:cNvSpPr/>
          <p:nvPr/>
        </p:nvSpPr>
        <p:spPr>
          <a:xfrm>
            <a:off x="1223010" y="5795948"/>
            <a:ext cx="1417320" cy="62724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Graphic 32" descr="Question Mark with solid fill">
            <a:extLst>
              <a:ext uri="{FF2B5EF4-FFF2-40B4-BE49-F238E27FC236}">
                <a16:creationId xmlns:a16="http://schemas.microsoft.com/office/drawing/2014/main" id="{2DC42144-C41F-DD27-497E-7B4E81D94F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77340" y="3356610"/>
            <a:ext cx="586739" cy="586739"/>
          </a:xfrm>
          <a:prstGeom prst="rect">
            <a:avLst/>
          </a:prstGeom>
        </p:spPr>
      </p:pic>
      <p:pic>
        <p:nvPicPr>
          <p:cNvPr id="35" name="Graphic 34" descr="Rabbit with solid fill">
            <a:extLst>
              <a:ext uri="{FF2B5EF4-FFF2-40B4-BE49-F238E27FC236}">
                <a16:creationId xmlns:a16="http://schemas.microsoft.com/office/drawing/2014/main" id="{4BA5E77F-CAE1-E50E-7F79-170C8E377B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473988" y="4099078"/>
            <a:ext cx="770101" cy="770101"/>
          </a:xfrm>
          <a:prstGeom prst="rect">
            <a:avLst/>
          </a:prstGeom>
        </p:spPr>
      </p:pic>
      <p:pic>
        <p:nvPicPr>
          <p:cNvPr id="37" name="Graphic 36" descr="Battery charging with solid fill">
            <a:extLst>
              <a:ext uri="{FF2B5EF4-FFF2-40B4-BE49-F238E27FC236}">
                <a16:creationId xmlns:a16="http://schemas.microsoft.com/office/drawing/2014/main" id="{3DBB60AB-1C29-743D-096B-166D6987F95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447303" y="4838223"/>
            <a:ext cx="914400" cy="914400"/>
          </a:xfrm>
          <a:prstGeom prst="rect">
            <a:avLst/>
          </a:prstGeom>
        </p:spPr>
      </p:pic>
      <p:pic>
        <p:nvPicPr>
          <p:cNvPr id="39" name="Graphic 38" descr="Earth globe: Americas with solid fill">
            <a:extLst>
              <a:ext uri="{FF2B5EF4-FFF2-40B4-BE49-F238E27FC236}">
                <a16:creationId xmlns:a16="http://schemas.microsoft.com/office/drawing/2014/main" id="{7A4A8475-CC4C-2B31-EA1D-1909A82F14D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495424" y="5739502"/>
            <a:ext cx="750569" cy="750569"/>
          </a:xfrm>
          <a:prstGeom prst="rect">
            <a:avLst/>
          </a:prstGeom>
        </p:spPr>
      </p:pic>
      <p:pic>
        <p:nvPicPr>
          <p:cNvPr id="41" name="Graphic 40" descr="Abacus with solid fill">
            <a:extLst>
              <a:ext uri="{FF2B5EF4-FFF2-40B4-BE49-F238E27FC236}">
                <a16:creationId xmlns:a16="http://schemas.microsoft.com/office/drawing/2014/main" id="{6060013F-DE70-9E42-2308-CDEA835908B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552375" y="2518429"/>
            <a:ext cx="683686" cy="683686"/>
          </a:xfrm>
          <a:prstGeom prst="rect">
            <a:avLst/>
          </a:prstGeom>
        </p:spPr>
      </p:pic>
      <p:pic>
        <p:nvPicPr>
          <p:cNvPr id="43" name="Graphic 42" descr="Flying Money with solid fill">
            <a:extLst>
              <a:ext uri="{FF2B5EF4-FFF2-40B4-BE49-F238E27FC236}">
                <a16:creationId xmlns:a16="http://schemas.microsoft.com/office/drawing/2014/main" id="{66B6D911-2D96-EFF4-927B-C4E5F20F6C3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638096" y="1719099"/>
            <a:ext cx="679375" cy="67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1683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D0C43B-6B89-3889-F798-8867E6B96E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240030"/>
            <a:ext cx="9905998" cy="1238540"/>
          </a:xfrm>
        </p:spPr>
        <p:txBody>
          <a:bodyPr>
            <a:normAutofit/>
          </a:bodyPr>
          <a:lstStyle/>
          <a:p>
            <a:r>
              <a:rPr lang="en-US" dirty="0"/>
              <a:t>Six Advantages of Cloud Computing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7838B0B-57DC-9096-5078-321DDCC2B42C}"/>
              </a:ext>
            </a:extLst>
          </p:cNvPr>
          <p:cNvGrpSpPr/>
          <p:nvPr/>
        </p:nvGrpSpPr>
        <p:grpSpPr>
          <a:xfrm>
            <a:off x="1141413" y="1668780"/>
            <a:ext cx="9905999" cy="3182565"/>
            <a:chOff x="1141413" y="1668780"/>
            <a:chExt cx="9906000" cy="3182565"/>
          </a:xfrm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CF0A6F30-8954-FDD6-BB2D-3BF50DB8CC55}"/>
                </a:ext>
              </a:extLst>
            </p:cNvPr>
            <p:cNvSpPr/>
            <p:nvPr/>
          </p:nvSpPr>
          <p:spPr>
            <a:xfrm>
              <a:off x="1141413" y="1668780"/>
              <a:ext cx="9906000" cy="740131"/>
            </a:xfrm>
            <a:custGeom>
              <a:avLst/>
              <a:gdLst>
                <a:gd name="connsiteX0" fmla="*/ 0 w 9906000"/>
                <a:gd name="connsiteY0" fmla="*/ 74013 h 740131"/>
                <a:gd name="connsiteX1" fmla="*/ 74013 w 9906000"/>
                <a:gd name="connsiteY1" fmla="*/ 0 h 740131"/>
                <a:gd name="connsiteX2" fmla="*/ 9831987 w 9906000"/>
                <a:gd name="connsiteY2" fmla="*/ 0 h 740131"/>
                <a:gd name="connsiteX3" fmla="*/ 9906000 w 9906000"/>
                <a:gd name="connsiteY3" fmla="*/ 74013 h 740131"/>
                <a:gd name="connsiteX4" fmla="*/ 9906000 w 9906000"/>
                <a:gd name="connsiteY4" fmla="*/ 666118 h 740131"/>
                <a:gd name="connsiteX5" fmla="*/ 9831987 w 9906000"/>
                <a:gd name="connsiteY5" fmla="*/ 740131 h 740131"/>
                <a:gd name="connsiteX6" fmla="*/ 74013 w 9906000"/>
                <a:gd name="connsiteY6" fmla="*/ 740131 h 740131"/>
                <a:gd name="connsiteX7" fmla="*/ 0 w 9906000"/>
                <a:gd name="connsiteY7" fmla="*/ 666118 h 740131"/>
                <a:gd name="connsiteX8" fmla="*/ 0 w 9906000"/>
                <a:gd name="connsiteY8" fmla="*/ 74013 h 740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906000" h="740131">
                  <a:moveTo>
                    <a:pt x="0" y="74013"/>
                  </a:moveTo>
                  <a:cubicBezTo>
                    <a:pt x="0" y="33137"/>
                    <a:pt x="33137" y="0"/>
                    <a:pt x="74013" y="0"/>
                  </a:cubicBezTo>
                  <a:lnTo>
                    <a:pt x="9831987" y="0"/>
                  </a:lnTo>
                  <a:cubicBezTo>
                    <a:pt x="9872863" y="0"/>
                    <a:pt x="9906000" y="33137"/>
                    <a:pt x="9906000" y="74013"/>
                  </a:cubicBezTo>
                  <a:lnTo>
                    <a:pt x="9906000" y="666118"/>
                  </a:lnTo>
                  <a:cubicBezTo>
                    <a:pt x="9906000" y="706994"/>
                    <a:pt x="9872863" y="740131"/>
                    <a:pt x="9831987" y="740131"/>
                  </a:cubicBezTo>
                  <a:lnTo>
                    <a:pt x="74013" y="740131"/>
                  </a:lnTo>
                  <a:cubicBezTo>
                    <a:pt x="33137" y="740131"/>
                    <a:pt x="0" y="706994"/>
                    <a:pt x="0" y="666118"/>
                  </a:cubicBezTo>
                  <a:lnTo>
                    <a:pt x="0" y="74013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shade val="8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shade val="8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180943" tIns="125730" rIns="125731" bIns="125730" numCol="1" spcCol="1270" anchor="ctr" anchorCtr="0">
              <a:noAutofit/>
            </a:bodyPr>
            <a:lstStyle/>
            <a:p>
              <a:pPr marL="0" lvl="0" indent="0" algn="l" defTabSz="1466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+mj-lt"/>
                <a:buNone/>
              </a:pPr>
              <a:r>
                <a:rPr lang="en-US" sz="3300" kern="1200" dirty="0"/>
                <a:t>Trade capital expense for variable expense</a:t>
              </a:r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45A1464D-CF30-5C48-A8B7-71405A0DE28B}"/>
                </a:ext>
              </a:extLst>
            </p:cNvPr>
            <p:cNvSpPr/>
            <p:nvPr/>
          </p:nvSpPr>
          <p:spPr>
            <a:xfrm>
              <a:off x="1141413" y="2482924"/>
              <a:ext cx="9906000" cy="740131"/>
            </a:xfrm>
            <a:custGeom>
              <a:avLst/>
              <a:gdLst>
                <a:gd name="connsiteX0" fmla="*/ 0 w 9906000"/>
                <a:gd name="connsiteY0" fmla="*/ 74013 h 740131"/>
                <a:gd name="connsiteX1" fmla="*/ 74013 w 9906000"/>
                <a:gd name="connsiteY1" fmla="*/ 0 h 740131"/>
                <a:gd name="connsiteX2" fmla="*/ 9831987 w 9906000"/>
                <a:gd name="connsiteY2" fmla="*/ 0 h 740131"/>
                <a:gd name="connsiteX3" fmla="*/ 9906000 w 9906000"/>
                <a:gd name="connsiteY3" fmla="*/ 74013 h 740131"/>
                <a:gd name="connsiteX4" fmla="*/ 9906000 w 9906000"/>
                <a:gd name="connsiteY4" fmla="*/ 666118 h 740131"/>
                <a:gd name="connsiteX5" fmla="*/ 9831987 w 9906000"/>
                <a:gd name="connsiteY5" fmla="*/ 740131 h 740131"/>
                <a:gd name="connsiteX6" fmla="*/ 74013 w 9906000"/>
                <a:gd name="connsiteY6" fmla="*/ 740131 h 740131"/>
                <a:gd name="connsiteX7" fmla="*/ 0 w 9906000"/>
                <a:gd name="connsiteY7" fmla="*/ 666118 h 740131"/>
                <a:gd name="connsiteX8" fmla="*/ 0 w 9906000"/>
                <a:gd name="connsiteY8" fmla="*/ 74013 h 740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906000" h="740131">
                  <a:moveTo>
                    <a:pt x="0" y="74013"/>
                  </a:moveTo>
                  <a:cubicBezTo>
                    <a:pt x="0" y="33137"/>
                    <a:pt x="33137" y="0"/>
                    <a:pt x="74013" y="0"/>
                  </a:cubicBezTo>
                  <a:lnTo>
                    <a:pt x="9831987" y="0"/>
                  </a:lnTo>
                  <a:cubicBezTo>
                    <a:pt x="9872863" y="0"/>
                    <a:pt x="9906000" y="33137"/>
                    <a:pt x="9906000" y="74013"/>
                  </a:cubicBezTo>
                  <a:lnTo>
                    <a:pt x="9906000" y="666118"/>
                  </a:lnTo>
                  <a:cubicBezTo>
                    <a:pt x="9906000" y="706994"/>
                    <a:pt x="9872863" y="740131"/>
                    <a:pt x="9831987" y="740131"/>
                  </a:cubicBezTo>
                  <a:lnTo>
                    <a:pt x="74013" y="740131"/>
                  </a:lnTo>
                  <a:cubicBezTo>
                    <a:pt x="33137" y="740131"/>
                    <a:pt x="0" y="706994"/>
                    <a:pt x="0" y="666118"/>
                  </a:cubicBezTo>
                  <a:lnTo>
                    <a:pt x="0" y="74013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shade val="80000"/>
                <a:hueOff val="-46300"/>
                <a:satOff val="888"/>
                <a:lumOff val="4469"/>
                <a:alphaOff val="0"/>
              </a:schemeClr>
            </a:fillRef>
            <a:effectRef idx="0">
              <a:schemeClr val="accent3">
                <a:shade val="80000"/>
                <a:hueOff val="-46300"/>
                <a:satOff val="888"/>
                <a:lumOff val="4469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180943" tIns="125730" rIns="125731" bIns="125730" numCol="1" spcCol="1270" anchor="ctr" anchorCtr="0">
              <a:noAutofit/>
            </a:bodyPr>
            <a:lstStyle/>
            <a:p>
              <a:pPr marL="0" lvl="0" indent="0" algn="l" defTabSz="1466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+mj-lt"/>
                <a:buNone/>
              </a:pPr>
              <a:r>
                <a:rPr lang="en-US" sz="3300" kern="1200" dirty="0"/>
                <a:t>Benefit from massive economies of scale</a:t>
              </a:r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93A1412C-1384-D254-CE68-9A1FC8436EC5}"/>
                </a:ext>
              </a:extLst>
            </p:cNvPr>
            <p:cNvSpPr/>
            <p:nvPr/>
          </p:nvSpPr>
          <p:spPr>
            <a:xfrm>
              <a:off x="1141413" y="3297069"/>
              <a:ext cx="9906000" cy="740131"/>
            </a:xfrm>
            <a:custGeom>
              <a:avLst/>
              <a:gdLst>
                <a:gd name="connsiteX0" fmla="*/ 0 w 9906000"/>
                <a:gd name="connsiteY0" fmla="*/ 74013 h 740131"/>
                <a:gd name="connsiteX1" fmla="*/ 74013 w 9906000"/>
                <a:gd name="connsiteY1" fmla="*/ 0 h 740131"/>
                <a:gd name="connsiteX2" fmla="*/ 9831987 w 9906000"/>
                <a:gd name="connsiteY2" fmla="*/ 0 h 740131"/>
                <a:gd name="connsiteX3" fmla="*/ 9906000 w 9906000"/>
                <a:gd name="connsiteY3" fmla="*/ 74013 h 740131"/>
                <a:gd name="connsiteX4" fmla="*/ 9906000 w 9906000"/>
                <a:gd name="connsiteY4" fmla="*/ 666118 h 740131"/>
                <a:gd name="connsiteX5" fmla="*/ 9831987 w 9906000"/>
                <a:gd name="connsiteY5" fmla="*/ 740131 h 740131"/>
                <a:gd name="connsiteX6" fmla="*/ 74013 w 9906000"/>
                <a:gd name="connsiteY6" fmla="*/ 740131 h 740131"/>
                <a:gd name="connsiteX7" fmla="*/ 0 w 9906000"/>
                <a:gd name="connsiteY7" fmla="*/ 666118 h 740131"/>
                <a:gd name="connsiteX8" fmla="*/ 0 w 9906000"/>
                <a:gd name="connsiteY8" fmla="*/ 74013 h 740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906000" h="740131">
                  <a:moveTo>
                    <a:pt x="0" y="74013"/>
                  </a:moveTo>
                  <a:cubicBezTo>
                    <a:pt x="0" y="33137"/>
                    <a:pt x="33137" y="0"/>
                    <a:pt x="74013" y="0"/>
                  </a:cubicBezTo>
                  <a:lnTo>
                    <a:pt x="9831987" y="0"/>
                  </a:lnTo>
                  <a:cubicBezTo>
                    <a:pt x="9872863" y="0"/>
                    <a:pt x="9906000" y="33137"/>
                    <a:pt x="9906000" y="74013"/>
                  </a:cubicBezTo>
                  <a:lnTo>
                    <a:pt x="9906000" y="666118"/>
                  </a:lnTo>
                  <a:cubicBezTo>
                    <a:pt x="9906000" y="706994"/>
                    <a:pt x="9872863" y="740131"/>
                    <a:pt x="9831987" y="740131"/>
                  </a:cubicBezTo>
                  <a:lnTo>
                    <a:pt x="74013" y="740131"/>
                  </a:lnTo>
                  <a:cubicBezTo>
                    <a:pt x="33137" y="740131"/>
                    <a:pt x="0" y="706994"/>
                    <a:pt x="0" y="666118"/>
                  </a:cubicBezTo>
                  <a:lnTo>
                    <a:pt x="0" y="74013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shade val="80000"/>
                <a:hueOff val="-92599"/>
                <a:satOff val="1777"/>
                <a:lumOff val="8938"/>
                <a:alphaOff val="0"/>
              </a:schemeClr>
            </a:fillRef>
            <a:effectRef idx="0">
              <a:schemeClr val="accent3">
                <a:shade val="80000"/>
                <a:hueOff val="-92599"/>
                <a:satOff val="1777"/>
                <a:lumOff val="8938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180943" tIns="125730" rIns="125731" bIns="125730" numCol="1" spcCol="1270" anchor="ctr" anchorCtr="0">
              <a:noAutofit/>
            </a:bodyPr>
            <a:lstStyle/>
            <a:p>
              <a:pPr marL="0" lvl="0" indent="0" algn="l" defTabSz="1466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+mj-lt"/>
                <a:buNone/>
              </a:pPr>
              <a:r>
                <a:rPr lang="en-US" sz="3300" kern="1200" dirty="0"/>
                <a:t>Stop guessing capacity</a:t>
              </a:r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EADECDB9-A937-EF77-18E3-6529F5793D03}"/>
                </a:ext>
              </a:extLst>
            </p:cNvPr>
            <p:cNvSpPr/>
            <p:nvPr/>
          </p:nvSpPr>
          <p:spPr>
            <a:xfrm>
              <a:off x="1141413" y="4111214"/>
              <a:ext cx="9906000" cy="740131"/>
            </a:xfrm>
            <a:custGeom>
              <a:avLst/>
              <a:gdLst>
                <a:gd name="connsiteX0" fmla="*/ 0 w 9906000"/>
                <a:gd name="connsiteY0" fmla="*/ 74013 h 740131"/>
                <a:gd name="connsiteX1" fmla="*/ 74013 w 9906000"/>
                <a:gd name="connsiteY1" fmla="*/ 0 h 740131"/>
                <a:gd name="connsiteX2" fmla="*/ 9831987 w 9906000"/>
                <a:gd name="connsiteY2" fmla="*/ 0 h 740131"/>
                <a:gd name="connsiteX3" fmla="*/ 9906000 w 9906000"/>
                <a:gd name="connsiteY3" fmla="*/ 74013 h 740131"/>
                <a:gd name="connsiteX4" fmla="*/ 9906000 w 9906000"/>
                <a:gd name="connsiteY4" fmla="*/ 666118 h 740131"/>
                <a:gd name="connsiteX5" fmla="*/ 9831987 w 9906000"/>
                <a:gd name="connsiteY5" fmla="*/ 740131 h 740131"/>
                <a:gd name="connsiteX6" fmla="*/ 74013 w 9906000"/>
                <a:gd name="connsiteY6" fmla="*/ 740131 h 740131"/>
                <a:gd name="connsiteX7" fmla="*/ 0 w 9906000"/>
                <a:gd name="connsiteY7" fmla="*/ 666118 h 740131"/>
                <a:gd name="connsiteX8" fmla="*/ 0 w 9906000"/>
                <a:gd name="connsiteY8" fmla="*/ 74013 h 740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906000" h="740131">
                  <a:moveTo>
                    <a:pt x="0" y="74013"/>
                  </a:moveTo>
                  <a:cubicBezTo>
                    <a:pt x="0" y="33137"/>
                    <a:pt x="33137" y="0"/>
                    <a:pt x="74013" y="0"/>
                  </a:cubicBezTo>
                  <a:lnTo>
                    <a:pt x="9831987" y="0"/>
                  </a:lnTo>
                  <a:cubicBezTo>
                    <a:pt x="9872863" y="0"/>
                    <a:pt x="9906000" y="33137"/>
                    <a:pt x="9906000" y="74013"/>
                  </a:cubicBezTo>
                  <a:lnTo>
                    <a:pt x="9906000" y="666118"/>
                  </a:lnTo>
                  <a:cubicBezTo>
                    <a:pt x="9906000" y="706994"/>
                    <a:pt x="9872863" y="740131"/>
                    <a:pt x="9831987" y="740131"/>
                  </a:cubicBezTo>
                  <a:lnTo>
                    <a:pt x="74013" y="740131"/>
                  </a:lnTo>
                  <a:cubicBezTo>
                    <a:pt x="33137" y="740131"/>
                    <a:pt x="0" y="706994"/>
                    <a:pt x="0" y="666118"/>
                  </a:cubicBezTo>
                  <a:lnTo>
                    <a:pt x="0" y="74013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shade val="80000"/>
                <a:hueOff val="-138899"/>
                <a:satOff val="2665"/>
                <a:lumOff val="13407"/>
                <a:alphaOff val="0"/>
              </a:schemeClr>
            </a:fillRef>
            <a:effectRef idx="0">
              <a:schemeClr val="accent3">
                <a:shade val="80000"/>
                <a:hueOff val="-138899"/>
                <a:satOff val="2665"/>
                <a:lumOff val="13407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180943" tIns="125730" rIns="125731" bIns="125730" numCol="1" spcCol="1270" anchor="ctr" anchorCtr="0">
              <a:noAutofit/>
            </a:bodyPr>
            <a:lstStyle/>
            <a:p>
              <a:pPr marL="0" lvl="0" indent="0" algn="l" defTabSz="1466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+mj-lt"/>
                <a:buNone/>
              </a:pPr>
              <a:r>
                <a:rPr lang="en-US" sz="3300" kern="1200" dirty="0"/>
                <a:t>Increase speed and agility</a:t>
              </a:r>
            </a:p>
          </p:txBody>
        </p:sp>
      </p:grp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E782F0B9-AB8A-379F-88FD-E94D591E3281}"/>
              </a:ext>
            </a:extLst>
          </p:cNvPr>
          <p:cNvSpPr/>
          <p:nvPr/>
        </p:nvSpPr>
        <p:spPr>
          <a:xfrm>
            <a:off x="1223010" y="1725225"/>
            <a:ext cx="1417320" cy="627240"/>
          </a:xfrm>
          <a:prstGeom prst="round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8C5A2264-D62F-54F9-8EA4-2A2CC903E46D}"/>
              </a:ext>
            </a:extLst>
          </p:cNvPr>
          <p:cNvSpPr/>
          <p:nvPr/>
        </p:nvSpPr>
        <p:spPr>
          <a:xfrm>
            <a:off x="1223010" y="2539369"/>
            <a:ext cx="1417320" cy="627240"/>
          </a:xfrm>
          <a:prstGeom prst="round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B7774247-FC97-7B20-002D-09B0243C0A52}"/>
              </a:ext>
            </a:extLst>
          </p:cNvPr>
          <p:cNvSpPr/>
          <p:nvPr/>
        </p:nvSpPr>
        <p:spPr>
          <a:xfrm>
            <a:off x="1223010" y="3353514"/>
            <a:ext cx="1417320" cy="62724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689A39D3-FD25-0111-0746-602208D290BB}"/>
              </a:ext>
            </a:extLst>
          </p:cNvPr>
          <p:cNvSpPr/>
          <p:nvPr/>
        </p:nvSpPr>
        <p:spPr>
          <a:xfrm>
            <a:off x="1223010" y="4167659"/>
            <a:ext cx="1417320" cy="627240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FE4C60EF-9D15-736A-3022-8D2B80304614}"/>
              </a:ext>
            </a:extLst>
          </p:cNvPr>
          <p:cNvSpPr/>
          <p:nvPr/>
        </p:nvSpPr>
        <p:spPr>
          <a:xfrm>
            <a:off x="1223010" y="4981803"/>
            <a:ext cx="1417320" cy="62724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3441D8FE-F8A6-3419-F8DE-0F4A6A24AB6F}"/>
              </a:ext>
            </a:extLst>
          </p:cNvPr>
          <p:cNvSpPr/>
          <p:nvPr/>
        </p:nvSpPr>
        <p:spPr>
          <a:xfrm>
            <a:off x="1223010" y="5795948"/>
            <a:ext cx="1417320" cy="62724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Graphic 32" descr="Question Mark with solid fill">
            <a:extLst>
              <a:ext uri="{FF2B5EF4-FFF2-40B4-BE49-F238E27FC236}">
                <a16:creationId xmlns:a16="http://schemas.microsoft.com/office/drawing/2014/main" id="{2DC42144-C41F-DD27-497E-7B4E81D94F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77340" y="3356610"/>
            <a:ext cx="586739" cy="586739"/>
          </a:xfrm>
          <a:prstGeom prst="rect">
            <a:avLst/>
          </a:prstGeom>
        </p:spPr>
      </p:pic>
      <p:pic>
        <p:nvPicPr>
          <p:cNvPr id="35" name="Graphic 34" descr="Rabbit with solid fill">
            <a:extLst>
              <a:ext uri="{FF2B5EF4-FFF2-40B4-BE49-F238E27FC236}">
                <a16:creationId xmlns:a16="http://schemas.microsoft.com/office/drawing/2014/main" id="{4BA5E77F-CAE1-E50E-7F79-170C8E377B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473988" y="4099078"/>
            <a:ext cx="770101" cy="770101"/>
          </a:xfrm>
          <a:prstGeom prst="rect">
            <a:avLst/>
          </a:prstGeom>
        </p:spPr>
      </p:pic>
      <p:pic>
        <p:nvPicPr>
          <p:cNvPr id="37" name="Graphic 36" descr="Battery charging with solid fill">
            <a:extLst>
              <a:ext uri="{FF2B5EF4-FFF2-40B4-BE49-F238E27FC236}">
                <a16:creationId xmlns:a16="http://schemas.microsoft.com/office/drawing/2014/main" id="{3DBB60AB-1C29-743D-096B-166D6987F95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447303" y="4838223"/>
            <a:ext cx="914400" cy="914400"/>
          </a:xfrm>
          <a:prstGeom prst="rect">
            <a:avLst/>
          </a:prstGeom>
        </p:spPr>
      </p:pic>
      <p:pic>
        <p:nvPicPr>
          <p:cNvPr id="39" name="Graphic 38" descr="Earth globe: Americas with solid fill">
            <a:extLst>
              <a:ext uri="{FF2B5EF4-FFF2-40B4-BE49-F238E27FC236}">
                <a16:creationId xmlns:a16="http://schemas.microsoft.com/office/drawing/2014/main" id="{7A4A8475-CC4C-2B31-EA1D-1909A82F14D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495424" y="5739502"/>
            <a:ext cx="750569" cy="750569"/>
          </a:xfrm>
          <a:prstGeom prst="rect">
            <a:avLst/>
          </a:prstGeom>
        </p:spPr>
      </p:pic>
      <p:pic>
        <p:nvPicPr>
          <p:cNvPr id="41" name="Graphic 40" descr="Abacus with solid fill">
            <a:extLst>
              <a:ext uri="{FF2B5EF4-FFF2-40B4-BE49-F238E27FC236}">
                <a16:creationId xmlns:a16="http://schemas.microsoft.com/office/drawing/2014/main" id="{6060013F-DE70-9E42-2308-CDEA835908B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552375" y="2518429"/>
            <a:ext cx="683686" cy="683686"/>
          </a:xfrm>
          <a:prstGeom prst="rect">
            <a:avLst/>
          </a:prstGeom>
        </p:spPr>
      </p:pic>
      <p:pic>
        <p:nvPicPr>
          <p:cNvPr id="43" name="Graphic 42" descr="Flying Money with solid fill">
            <a:extLst>
              <a:ext uri="{FF2B5EF4-FFF2-40B4-BE49-F238E27FC236}">
                <a16:creationId xmlns:a16="http://schemas.microsoft.com/office/drawing/2014/main" id="{66B6D911-2D96-EFF4-927B-C4E5F20F6C3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638096" y="1719099"/>
            <a:ext cx="679375" cy="67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53078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D0C43B-6B89-3889-F798-8867E6B96E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240030"/>
            <a:ext cx="9905998" cy="1238540"/>
          </a:xfrm>
        </p:spPr>
        <p:txBody>
          <a:bodyPr>
            <a:normAutofit/>
          </a:bodyPr>
          <a:lstStyle/>
          <a:p>
            <a:r>
              <a:rPr lang="en-US" dirty="0"/>
              <a:t>Six Advantages of Cloud Computing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7838B0B-57DC-9096-5078-321DDCC2B42C}"/>
              </a:ext>
            </a:extLst>
          </p:cNvPr>
          <p:cNvGrpSpPr/>
          <p:nvPr/>
        </p:nvGrpSpPr>
        <p:grpSpPr>
          <a:xfrm>
            <a:off x="1141413" y="1668780"/>
            <a:ext cx="9905999" cy="3996709"/>
            <a:chOff x="1141413" y="1668780"/>
            <a:chExt cx="9906000" cy="3996709"/>
          </a:xfrm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CF0A6F30-8954-FDD6-BB2D-3BF50DB8CC55}"/>
                </a:ext>
              </a:extLst>
            </p:cNvPr>
            <p:cNvSpPr/>
            <p:nvPr/>
          </p:nvSpPr>
          <p:spPr>
            <a:xfrm>
              <a:off x="1141413" y="1668780"/>
              <a:ext cx="9906000" cy="740131"/>
            </a:xfrm>
            <a:custGeom>
              <a:avLst/>
              <a:gdLst>
                <a:gd name="connsiteX0" fmla="*/ 0 w 9906000"/>
                <a:gd name="connsiteY0" fmla="*/ 74013 h 740131"/>
                <a:gd name="connsiteX1" fmla="*/ 74013 w 9906000"/>
                <a:gd name="connsiteY1" fmla="*/ 0 h 740131"/>
                <a:gd name="connsiteX2" fmla="*/ 9831987 w 9906000"/>
                <a:gd name="connsiteY2" fmla="*/ 0 h 740131"/>
                <a:gd name="connsiteX3" fmla="*/ 9906000 w 9906000"/>
                <a:gd name="connsiteY3" fmla="*/ 74013 h 740131"/>
                <a:gd name="connsiteX4" fmla="*/ 9906000 w 9906000"/>
                <a:gd name="connsiteY4" fmla="*/ 666118 h 740131"/>
                <a:gd name="connsiteX5" fmla="*/ 9831987 w 9906000"/>
                <a:gd name="connsiteY5" fmla="*/ 740131 h 740131"/>
                <a:gd name="connsiteX6" fmla="*/ 74013 w 9906000"/>
                <a:gd name="connsiteY6" fmla="*/ 740131 h 740131"/>
                <a:gd name="connsiteX7" fmla="*/ 0 w 9906000"/>
                <a:gd name="connsiteY7" fmla="*/ 666118 h 740131"/>
                <a:gd name="connsiteX8" fmla="*/ 0 w 9906000"/>
                <a:gd name="connsiteY8" fmla="*/ 74013 h 740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906000" h="740131">
                  <a:moveTo>
                    <a:pt x="0" y="74013"/>
                  </a:moveTo>
                  <a:cubicBezTo>
                    <a:pt x="0" y="33137"/>
                    <a:pt x="33137" y="0"/>
                    <a:pt x="74013" y="0"/>
                  </a:cubicBezTo>
                  <a:lnTo>
                    <a:pt x="9831987" y="0"/>
                  </a:lnTo>
                  <a:cubicBezTo>
                    <a:pt x="9872863" y="0"/>
                    <a:pt x="9906000" y="33137"/>
                    <a:pt x="9906000" y="74013"/>
                  </a:cubicBezTo>
                  <a:lnTo>
                    <a:pt x="9906000" y="666118"/>
                  </a:lnTo>
                  <a:cubicBezTo>
                    <a:pt x="9906000" y="706994"/>
                    <a:pt x="9872863" y="740131"/>
                    <a:pt x="9831987" y="740131"/>
                  </a:cubicBezTo>
                  <a:lnTo>
                    <a:pt x="74013" y="740131"/>
                  </a:lnTo>
                  <a:cubicBezTo>
                    <a:pt x="33137" y="740131"/>
                    <a:pt x="0" y="706994"/>
                    <a:pt x="0" y="666118"/>
                  </a:cubicBezTo>
                  <a:lnTo>
                    <a:pt x="0" y="74013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shade val="8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shade val="8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180943" tIns="125730" rIns="125731" bIns="125730" numCol="1" spcCol="1270" anchor="ctr" anchorCtr="0">
              <a:noAutofit/>
            </a:bodyPr>
            <a:lstStyle/>
            <a:p>
              <a:pPr marL="0" lvl="0" indent="0" algn="l" defTabSz="1466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+mj-lt"/>
                <a:buNone/>
              </a:pPr>
              <a:r>
                <a:rPr lang="en-US" sz="3300" kern="1200" dirty="0"/>
                <a:t>Trade capital expense for variable expense</a:t>
              </a:r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45A1464D-CF30-5C48-A8B7-71405A0DE28B}"/>
                </a:ext>
              </a:extLst>
            </p:cNvPr>
            <p:cNvSpPr/>
            <p:nvPr/>
          </p:nvSpPr>
          <p:spPr>
            <a:xfrm>
              <a:off x="1141413" y="2482924"/>
              <a:ext cx="9906000" cy="740131"/>
            </a:xfrm>
            <a:custGeom>
              <a:avLst/>
              <a:gdLst>
                <a:gd name="connsiteX0" fmla="*/ 0 w 9906000"/>
                <a:gd name="connsiteY0" fmla="*/ 74013 h 740131"/>
                <a:gd name="connsiteX1" fmla="*/ 74013 w 9906000"/>
                <a:gd name="connsiteY1" fmla="*/ 0 h 740131"/>
                <a:gd name="connsiteX2" fmla="*/ 9831987 w 9906000"/>
                <a:gd name="connsiteY2" fmla="*/ 0 h 740131"/>
                <a:gd name="connsiteX3" fmla="*/ 9906000 w 9906000"/>
                <a:gd name="connsiteY3" fmla="*/ 74013 h 740131"/>
                <a:gd name="connsiteX4" fmla="*/ 9906000 w 9906000"/>
                <a:gd name="connsiteY4" fmla="*/ 666118 h 740131"/>
                <a:gd name="connsiteX5" fmla="*/ 9831987 w 9906000"/>
                <a:gd name="connsiteY5" fmla="*/ 740131 h 740131"/>
                <a:gd name="connsiteX6" fmla="*/ 74013 w 9906000"/>
                <a:gd name="connsiteY6" fmla="*/ 740131 h 740131"/>
                <a:gd name="connsiteX7" fmla="*/ 0 w 9906000"/>
                <a:gd name="connsiteY7" fmla="*/ 666118 h 740131"/>
                <a:gd name="connsiteX8" fmla="*/ 0 w 9906000"/>
                <a:gd name="connsiteY8" fmla="*/ 74013 h 740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906000" h="740131">
                  <a:moveTo>
                    <a:pt x="0" y="74013"/>
                  </a:moveTo>
                  <a:cubicBezTo>
                    <a:pt x="0" y="33137"/>
                    <a:pt x="33137" y="0"/>
                    <a:pt x="74013" y="0"/>
                  </a:cubicBezTo>
                  <a:lnTo>
                    <a:pt x="9831987" y="0"/>
                  </a:lnTo>
                  <a:cubicBezTo>
                    <a:pt x="9872863" y="0"/>
                    <a:pt x="9906000" y="33137"/>
                    <a:pt x="9906000" y="74013"/>
                  </a:cubicBezTo>
                  <a:lnTo>
                    <a:pt x="9906000" y="666118"/>
                  </a:lnTo>
                  <a:cubicBezTo>
                    <a:pt x="9906000" y="706994"/>
                    <a:pt x="9872863" y="740131"/>
                    <a:pt x="9831987" y="740131"/>
                  </a:cubicBezTo>
                  <a:lnTo>
                    <a:pt x="74013" y="740131"/>
                  </a:lnTo>
                  <a:cubicBezTo>
                    <a:pt x="33137" y="740131"/>
                    <a:pt x="0" y="706994"/>
                    <a:pt x="0" y="666118"/>
                  </a:cubicBezTo>
                  <a:lnTo>
                    <a:pt x="0" y="74013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shade val="80000"/>
                <a:hueOff val="-46300"/>
                <a:satOff val="888"/>
                <a:lumOff val="4469"/>
                <a:alphaOff val="0"/>
              </a:schemeClr>
            </a:fillRef>
            <a:effectRef idx="0">
              <a:schemeClr val="accent3">
                <a:shade val="80000"/>
                <a:hueOff val="-46300"/>
                <a:satOff val="888"/>
                <a:lumOff val="4469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180943" tIns="125730" rIns="125731" bIns="125730" numCol="1" spcCol="1270" anchor="ctr" anchorCtr="0">
              <a:noAutofit/>
            </a:bodyPr>
            <a:lstStyle/>
            <a:p>
              <a:pPr marL="0" lvl="0" indent="0" algn="l" defTabSz="1466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+mj-lt"/>
                <a:buNone/>
              </a:pPr>
              <a:r>
                <a:rPr lang="en-US" sz="3300" kern="1200" dirty="0"/>
                <a:t>Benefit from massive economies of scale</a:t>
              </a:r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93A1412C-1384-D254-CE68-9A1FC8436EC5}"/>
                </a:ext>
              </a:extLst>
            </p:cNvPr>
            <p:cNvSpPr/>
            <p:nvPr/>
          </p:nvSpPr>
          <p:spPr>
            <a:xfrm>
              <a:off x="1141413" y="3297069"/>
              <a:ext cx="9906000" cy="740131"/>
            </a:xfrm>
            <a:custGeom>
              <a:avLst/>
              <a:gdLst>
                <a:gd name="connsiteX0" fmla="*/ 0 w 9906000"/>
                <a:gd name="connsiteY0" fmla="*/ 74013 h 740131"/>
                <a:gd name="connsiteX1" fmla="*/ 74013 w 9906000"/>
                <a:gd name="connsiteY1" fmla="*/ 0 h 740131"/>
                <a:gd name="connsiteX2" fmla="*/ 9831987 w 9906000"/>
                <a:gd name="connsiteY2" fmla="*/ 0 h 740131"/>
                <a:gd name="connsiteX3" fmla="*/ 9906000 w 9906000"/>
                <a:gd name="connsiteY3" fmla="*/ 74013 h 740131"/>
                <a:gd name="connsiteX4" fmla="*/ 9906000 w 9906000"/>
                <a:gd name="connsiteY4" fmla="*/ 666118 h 740131"/>
                <a:gd name="connsiteX5" fmla="*/ 9831987 w 9906000"/>
                <a:gd name="connsiteY5" fmla="*/ 740131 h 740131"/>
                <a:gd name="connsiteX6" fmla="*/ 74013 w 9906000"/>
                <a:gd name="connsiteY6" fmla="*/ 740131 h 740131"/>
                <a:gd name="connsiteX7" fmla="*/ 0 w 9906000"/>
                <a:gd name="connsiteY7" fmla="*/ 666118 h 740131"/>
                <a:gd name="connsiteX8" fmla="*/ 0 w 9906000"/>
                <a:gd name="connsiteY8" fmla="*/ 74013 h 740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906000" h="740131">
                  <a:moveTo>
                    <a:pt x="0" y="74013"/>
                  </a:moveTo>
                  <a:cubicBezTo>
                    <a:pt x="0" y="33137"/>
                    <a:pt x="33137" y="0"/>
                    <a:pt x="74013" y="0"/>
                  </a:cubicBezTo>
                  <a:lnTo>
                    <a:pt x="9831987" y="0"/>
                  </a:lnTo>
                  <a:cubicBezTo>
                    <a:pt x="9872863" y="0"/>
                    <a:pt x="9906000" y="33137"/>
                    <a:pt x="9906000" y="74013"/>
                  </a:cubicBezTo>
                  <a:lnTo>
                    <a:pt x="9906000" y="666118"/>
                  </a:lnTo>
                  <a:cubicBezTo>
                    <a:pt x="9906000" y="706994"/>
                    <a:pt x="9872863" y="740131"/>
                    <a:pt x="9831987" y="740131"/>
                  </a:cubicBezTo>
                  <a:lnTo>
                    <a:pt x="74013" y="740131"/>
                  </a:lnTo>
                  <a:cubicBezTo>
                    <a:pt x="33137" y="740131"/>
                    <a:pt x="0" y="706994"/>
                    <a:pt x="0" y="666118"/>
                  </a:cubicBezTo>
                  <a:lnTo>
                    <a:pt x="0" y="74013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shade val="80000"/>
                <a:hueOff val="-92599"/>
                <a:satOff val="1777"/>
                <a:lumOff val="8938"/>
                <a:alphaOff val="0"/>
              </a:schemeClr>
            </a:fillRef>
            <a:effectRef idx="0">
              <a:schemeClr val="accent3">
                <a:shade val="80000"/>
                <a:hueOff val="-92599"/>
                <a:satOff val="1777"/>
                <a:lumOff val="8938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180943" tIns="125730" rIns="125731" bIns="125730" numCol="1" spcCol="1270" anchor="ctr" anchorCtr="0">
              <a:noAutofit/>
            </a:bodyPr>
            <a:lstStyle/>
            <a:p>
              <a:pPr marL="0" lvl="0" indent="0" algn="l" defTabSz="1466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+mj-lt"/>
                <a:buNone/>
              </a:pPr>
              <a:r>
                <a:rPr lang="en-US" sz="3300" kern="1200" dirty="0"/>
                <a:t>Stop guessing capacity</a:t>
              </a:r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EADECDB9-A937-EF77-18E3-6529F5793D03}"/>
                </a:ext>
              </a:extLst>
            </p:cNvPr>
            <p:cNvSpPr/>
            <p:nvPr/>
          </p:nvSpPr>
          <p:spPr>
            <a:xfrm>
              <a:off x="1141413" y="4111214"/>
              <a:ext cx="9906000" cy="740131"/>
            </a:xfrm>
            <a:custGeom>
              <a:avLst/>
              <a:gdLst>
                <a:gd name="connsiteX0" fmla="*/ 0 w 9906000"/>
                <a:gd name="connsiteY0" fmla="*/ 74013 h 740131"/>
                <a:gd name="connsiteX1" fmla="*/ 74013 w 9906000"/>
                <a:gd name="connsiteY1" fmla="*/ 0 h 740131"/>
                <a:gd name="connsiteX2" fmla="*/ 9831987 w 9906000"/>
                <a:gd name="connsiteY2" fmla="*/ 0 h 740131"/>
                <a:gd name="connsiteX3" fmla="*/ 9906000 w 9906000"/>
                <a:gd name="connsiteY3" fmla="*/ 74013 h 740131"/>
                <a:gd name="connsiteX4" fmla="*/ 9906000 w 9906000"/>
                <a:gd name="connsiteY4" fmla="*/ 666118 h 740131"/>
                <a:gd name="connsiteX5" fmla="*/ 9831987 w 9906000"/>
                <a:gd name="connsiteY5" fmla="*/ 740131 h 740131"/>
                <a:gd name="connsiteX6" fmla="*/ 74013 w 9906000"/>
                <a:gd name="connsiteY6" fmla="*/ 740131 h 740131"/>
                <a:gd name="connsiteX7" fmla="*/ 0 w 9906000"/>
                <a:gd name="connsiteY7" fmla="*/ 666118 h 740131"/>
                <a:gd name="connsiteX8" fmla="*/ 0 w 9906000"/>
                <a:gd name="connsiteY8" fmla="*/ 74013 h 740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906000" h="740131">
                  <a:moveTo>
                    <a:pt x="0" y="74013"/>
                  </a:moveTo>
                  <a:cubicBezTo>
                    <a:pt x="0" y="33137"/>
                    <a:pt x="33137" y="0"/>
                    <a:pt x="74013" y="0"/>
                  </a:cubicBezTo>
                  <a:lnTo>
                    <a:pt x="9831987" y="0"/>
                  </a:lnTo>
                  <a:cubicBezTo>
                    <a:pt x="9872863" y="0"/>
                    <a:pt x="9906000" y="33137"/>
                    <a:pt x="9906000" y="74013"/>
                  </a:cubicBezTo>
                  <a:lnTo>
                    <a:pt x="9906000" y="666118"/>
                  </a:lnTo>
                  <a:cubicBezTo>
                    <a:pt x="9906000" y="706994"/>
                    <a:pt x="9872863" y="740131"/>
                    <a:pt x="9831987" y="740131"/>
                  </a:cubicBezTo>
                  <a:lnTo>
                    <a:pt x="74013" y="740131"/>
                  </a:lnTo>
                  <a:cubicBezTo>
                    <a:pt x="33137" y="740131"/>
                    <a:pt x="0" y="706994"/>
                    <a:pt x="0" y="666118"/>
                  </a:cubicBezTo>
                  <a:lnTo>
                    <a:pt x="0" y="74013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shade val="80000"/>
                <a:hueOff val="-138899"/>
                <a:satOff val="2665"/>
                <a:lumOff val="13407"/>
                <a:alphaOff val="0"/>
              </a:schemeClr>
            </a:fillRef>
            <a:effectRef idx="0">
              <a:schemeClr val="accent3">
                <a:shade val="80000"/>
                <a:hueOff val="-138899"/>
                <a:satOff val="2665"/>
                <a:lumOff val="13407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180943" tIns="125730" rIns="125731" bIns="125730" numCol="1" spcCol="1270" anchor="ctr" anchorCtr="0">
              <a:noAutofit/>
            </a:bodyPr>
            <a:lstStyle/>
            <a:p>
              <a:pPr marL="0" lvl="0" indent="0" algn="l" defTabSz="1466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+mj-lt"/>
                <a:buNone/>
              </a:pPr>
              <a:r>
                <a:rPr lang="en-US" sz="3300" kern="1200" dirty="0"/>
                <a:t>Increase speed and agility</a:t>
              </a:r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E748B78C-54C5-42BF-1D71-96CDB2FD0853}"/>
                </a:ext>
              </a:extLst>
            </p:cNvPr>
            <p:cNvSpPr/>
            <p:nvPr/>
          </p:nvSpPr>
          <p:spPr>
            <a:xfrm>
              <a:off x="1141413" y="4925358"/>
              <a:ext cx="9906000" cy="740131"/>
            </a:xfrm>
            <a:custGeom>
              <a:avLst/>
              <a:gdLst>
                <a:gd name="connsiteX0" fmla="*/ 0 w 9906000"/>
                <a:gd name="connsiteY0" fmla="*/ 74013 h 740131"/>
                <a:gd name="connsiteX1" fmla="*/ 74013 w 9906000"/>
                <a:gd name="connsiteY1" fmla="*/ 0 h 740131"/>
                <a:gd name="connsiteX2" fmla="*/ 9831987 w 9906000"/>
                <a:gd name="connsiteY2" fmla="*/ 0 h 740131"/>
                <a:gd name="connsiteX3" fmla="*/ 9906000 w 9906000"/>
                <a:gd name="connsiteY3" fmla="*/ 74013 h 740131"/>
                <a:gd name="connsiteX4" fmla="*/ 9906000 w 9906000"/>
                <a:gd name="connsiteY4" fmla="*/ 666118 h 740131"/>
                <a:gd name="connsiteX5" fmla="*/ 9831987 w 9906000"/>
                <a:gd name="connsiteY5" fmla="*/ 740131 h 740131"/>
                <a:gd name="connsiteX6" fmla="*/ 74013 w 9906000"/>
                <a:gd name="connsiteY6" fmla="*/ 740131 h 740131"/>
                <a:gd name="connsiteX7" fmla="*/ 0 w 9906000"/>
                <a:gd name="connsiteY7" fmla="*/ 666118 h 740131"/>
                <a:gd name="connsiteX8" fmla="*/ 0 w 9906000"/>
                <a:gd name="connsiteY8" fmla="*/ 74013 h 740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906000" h="740131">
                  <a:moveTo>
                    <a:pt x="0" y="74013"/>
                  </a:moveTo>
                  <a:cubicBezTo>
                    <a:pt x="0" y="33137"/>
                    <a:pt x="33137" y="0"/>
                    <a:pt x="74013" y="0"/>
                  </a:cubicBezTo>
                  <a:lnTo>
                    <a:pt x="9831987" y="0"/>
                  </a:lnTo>
                  <a:cubicBezTo>
                    <a:pt x="9872863" y="0"/>
                    <a:pt x="9906000" y="33137"/>
                    <a:pt x="9906000" y="74013"/>
                  </a:cubicBezTo>
                  <a:lnTo>
                    <a:pt x="9906000" y="666118"/>
                  </a:lnTo>
                  <a:cubicBezTo>
                    <a:pt x="9906000" y="706994"/>
                    <a:pt x="9872863" y="740131"/>
                    <a:pt x="9831987" y="740131"/>
                  </a:cubicBezTo>
                  <a:lnTo>
                    <a:pt x="74013" y="740131"/>
                  </a:lnTo>
                  <a:cubicBezTo>
                    <a:pt x="33137" y="740131"/>
                    <a:pt x="0" y="706994"/>
                    <a:pt x="0" y="666118"/>
                  </a:cubicBezTo>
                  <a:lnTo>
                    <a:pt x="0" y="74013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shade val="80000"/>
                <a:hueOff val="-185199"/>
                <a:satOff val="3554"/>
                <a:lumOff val="17876"/>
                <a:alphaOff val="0"/>
              </a:schemeClr>
            </a:fillRef>
            <a:effectRef idx="0">
              <a:schemeClr val="accent3">
                <a:shade val="80000"/>
                <a:hueOff val="-185199"/>
                <a:satOff val="3554"/>
                <a:lumOff val="17876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180943" tIns="125730" rIns="125731" bIns="125730" numCol="1" spcCol="1270" anchor="ctr" anchorCtr="0">
              <a:noAutofit/>
            </a:bodyPr>
            <a:lstStyle/>
            <a:p>
              <a:pPr marL="0" lvl="0" indent="0" algn="l" defTabSz="1466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+mj-lt"/>
                <a:buNone/>
              </a:pPr>
              <a:r>
                <a:rPr lang="en-US" sz="3300" kern="1200" dirty="0"/>
                <a:t>Stop spending money running data centers</a:t>
              </a:r>
            </a:p>
          </p:txBody>
        </p:sp>
      </p:grp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E782F0B9-AB8A-379F-88FD-E94D591E3281}"/>
              </a:ext>
            </a:extLst>
          </p:cNvPr>
          <p:cNvSpPr/>
          <p:nvPr/>
        </p:nvSpPr>
        <p:spPr>
          <a:xfrm>
            <a:off x="1223010" y="1725225"/>
            <a:ext cx="1417320" cy="627240"/>
          </a:xfrm>
          <a:prstGeom prst="round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8C5A2264-D62F-54F9-8EA4-2A2CC903E46D}"/>
              </a:ext>
            </a:extLst>
          </p:cNvPr>
          <p:cNvSpPr/>
          <p:nvPr/>
        </p:nvSpPr>
        <p:spPr>
          <a:xfrm>
            <a:off x="1223010" y="2539369"/>
            <a:ext cx="1417320" cy="627240"/>
          </a:xfrm>
          <a:prstGeom prst="round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B7774247-FC97-7B20-002D-09B0243C0A52}"/>
              </a:ext>
            </a:extLst>
          </p:cNvPr>
          <p:cNvSpPr/>
          <p:nvPr/>
        </p:nvSpPr>
        <p:spPr>
          <a:xfrm>
            <a:off x="1223010" y="3353514"/>
            <a:ext cx="1417320" cy="62724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689A39D3-FD25-0111-0746-602208D290BB}"/>
              </a:ext>
            </a:extLst>
          </p:cNvPr>
          <p:cNvSpPr/>
          <p:nvPr/>
        </p:nvSpPr>
        <p:spPr>
          <a:xfrm>
            <a:off x="1223010" y="4167659"/>
            <a:ext cx="1417320" cy="627240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FE4C60EF-9D15-736A-3022-8D2B80304614}"/>
              </a:ext>
            </a:extLst>
          </p:cNvPr>
          <p:cNvSpPr/>
          <p:nvPr/>
        </p:nvSpPr>
        <p:spPr>
          <a:xfrm>
            <a:off x="1223010" y="4981803"/>
            <a:ext cx="1417320" cy="62724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3441D8FE-F8A6-3419-F8DE-0F4A6A24AB6F}"/>
              </a:ext>
            </a:extLst>
          </p:cNvPr>
          <p:cNvSpPr/>
          <p:nvPr/>
        </p:nvSpPr>
        <p:spPr>
          <a:xfrm>
            <a:off x="1223010" y="5795948"/>
            <a:ext cx="1417320" cy="62724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Graphic 32" descr="Question Mark with solid fill">
            <a:extLst>
              <a:ext uri="{FF2B5EF4-FFF2-40B4-BE49-F238E27FC236}">
                <a16:creationId xmlns:a16="http://schemas.microsoft.com/office/drawing/2014/main" id="{2DC42144-C41F-DD27-497E-7B4E81D94F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77340" y="3356610"/>
            <a:ext cx="586739" cy="586739"/>
          </a:xfrm>
          <a:prstGeom prst="rect">
            <a:avLst/>
          </a:prstGeom>
        </p:spPr>
      </p:pic>
      <p:pic>
        <p:nvPicPr>
          <p:cNvPr id="35" name="Graphic 34" descr="Rabbit with solid fill">
            <a:extLst>
              <a:ext uri="{FF2B5EF4-FFF2-40B4-BE49-F238E27FC236}">
                <a16:creationId xmlns:a16="http://schemas.microsoft.com/office/drawing/2014/main" id="{4BA5E77F-CAE1-E50E-7F79-170C8E377B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473988" y="4099078"/>
            <a:ext cx="770101" cy="770101"/>
          </a:xfrm>
          <a:prstGeom prst="rect">
            <a:avLst/>
          </a:prstGeom>
        </p:spPr>
      </p:pic>
      <p:pic>
        <p:nvPicPr>
          <p:cNvPr id="37" name="Graphic 36" descr="Battery charging with solid fill">
            <a:extLst>
              <a:ext uri="{FF2B5EF4-FFF2-40B4-BE49-F238E27FC236}">
                <a16:creationId xmlns:a16="http://schemas.microsoft.com/office/drawing/2014/main" id="{3DBB60AB-1C29-743D-096B-166D6987F95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447303" y="4838223"/>
            <a:ext cx="914400" cy="914400"/>
          </a:xfrm>
          <a:prstGeom prst="rect">
            <a:avLst/>
          </a:prstGeom>
        </p:spPr>
      </p:pic>
      <p:pic>
        <p:nvPicPr>
          <p:cNvPr id="39" name="Graphic 38" descr="Earth globe: Americas with solid fill">
            <a:extLst>
              <a:ext uri="{FF2B5EF4-FFF2-40B4-BE49-F238E27FC236}">
                <a16:creationId xmlns:a16="http://schemas.microsoft.com/office/drawing/2014/main" id="{7A4A8475-CC4C-2B31-EA1D-1909A82F14D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495424" y="5739502"/>
            <a:ext cx="750569" cy="750569"/>
          </a:xfrm>
          <a:prstGeom prst="rect">
            <a:avLst/>
          </a:prstGeom>
        </p:spPr>
      </p:pic>
      <p:pic>
        <p:nvPicPr>
          <p:cNvPr id="41" name="Graphic 40" descr="Abacus with solid fill">
            <a:extLst>
              <a:ext uri="{FF2B5EF4-FFF2-40B4-BE49-F238E27FC236}">
                <a16:creationId xmlns:a16="http://schemas.microsoft.com/office/drawing/2014/main" id="{6060013F-DE70-9E42-2308-CDEA835908B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552375" y="2518429"/>
            <a:ext cx="683686" cy="683686"/>
          </a:xfrm>
          <a:prstGeom prst="rect">
            <a:avLst/>
          </a:prstGeom>
        </p:spPr>
      </p:pic>
      <p:pic>
        <p:nvPicPr>
          <p:cNvPr id="43" name="Graphic 42" descr="Flying Money with solid fill">
            <a:extLst>
              <a:ext uri="{FF2B5EF4-FFF2-40B4-BE49-F238E27FC236}">
                <a16:creationId xmlns:a16="http://schemas.microsoft.com/office/drawing/2014/main" id="{66B6D911-2D96-EFF4-927B-C4E5F20F6C3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638096" y="1719099"/>
            <a:ext cx="679375" cy="67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6110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6537A3-4FDB-DE94-B179-B36ECC0808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5" y="308610"/>
            <a:ext cx="9905998" cy="1478570"/>
          </a:xfrm>
        </p:spPr>
        <p:txBody>
          <a:bodyPr/>
          <a:lstStyle/>
          <a:p>
            <a:r>
              <a:rPr lang="en-US" dirty="0"/>
              <a:t>Syllabus Overview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68E592A3-DEE7-914B-1E74-2E732DFCA71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03567842"/>
              </p:ext>
            </p:extLst>
          </p:nvPr>
        </p:nvGraphicFramePr>
        <p:xfrm>
          <a:off x="1141413" y="1543050"/>
          <a:ext cx="9906000" cy="50063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18150427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D0C43B-6B89-3889-F798-8867E6B96E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240030"/>
            <a:ext cx="9905998" cy="1238540"/>
          </a:xfrm>
        </p:spPr>
        <p:txBody>
          <a:bodyPr>
            <a:normAutofit/>
          </a:bodyPr>
          <a:lstStyle/>
          <a:p>
            <a:r>
              <a:rPr lang="en-US" dirty="0"/>
              <a:t>Six Advantages of Cloud Computing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7838B0B-57DC-9096-5078-321DDCC2B42C}"/>
              </a:ext>
            </a:extLst>
          </p:cNvPr>
          <p:cNvGrpSpPr/>
          <p:nvPr/>
        </p:nvGrpSpPr>
        <p:grpSpPr>
          <a:xfrm>
            <a:off x="1141413" y="1668780"/>
            <a:ext cx="9905999" cy="4810854"/>
            <a:chOff x="1141413" y="1668780"/>
            <a:chExt cx="9906000" cy="4810854"/>
          </a:xfrm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CF0A6F30-8954-FDD6-BB2D-3BF50DB8CC55}"/>
                </a:ext>
              </a:extLst>
            </p:cNvPr>
            <p:cNvSpPr/>
            <p:nvPr/>
          </p:nvSpPr>
          <p:spPr>
            <a:xfrm>
              <a:off x="1141413" y="1668780"/>
              <a:ext cx="9906000" cy="740131"/>
            </a:xfrm>
            <a:custGeom>
              <a:avLst/>
              <a:gdLst>
                <a:gd name="connsiteX0" fmla="*/ 0 w 9906000"/>
                <a:gd name="connsiteY0" fmla="*/ 74013 h 740131"/>
                <a:gd name="connsiteX1" fmla="*/ 74013 w 9906000"/>
                <a:gd name="connsiteY1" fmla="*/ 0 h 740131"/>
                <a:gd name="connsiteX2" fmla="*/ 9831987 w 9906000"/>
                <a:gd name="connsiteY2" fmla="*/ 0 h 740131"/>
                <a:gd name="connsiteX3" fmla="*/ 9906000 w 9906000"/>
                <a:gd name="connsiteY3" fmla="*/ 74013 h 740131"/>
                <a:gd name="connsiteX4" fmla="*/ 9906000 w 9906000"/>
                <a:gd name="connsiteY4" fmla="*/ 666118 h 740131"/>
                <a:gd name="connsiteX5" fmla="*/ 9831987 w 9906000"/>
                <a:gd name="connsiteY5" fmla="*/ 740131 h 740131"/>
                <a:gd name="connsiteX6" fmla="*/ 74013 w 9906000"/>
                <a:gd name="connsiteY6" fmla="*/ 740131 h 740131"/>
                <a:gd name="connsiteX7" fmla="*/ 0 w 9906000"/>
                <a:gd name="connsiteY7" fmla="*/ 666118 h 740131"/>
                <a:gd name="connsiteX8" fmla="*/ 0 w 9906000"/>
                <a:gd name="connsiteY8" fmla="*/ 74013 h 740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906000" h="740131">
                  <a:moveTo>
                    <a:pt x="0" y="74013"/>
                  </a:moveTo>
                  <a:cubicBezTo>
                    <a:pt x="0" y="33137"/>
                    <a:pt x="33137" y="0"/>
                    <a:pt x="74013" y="0"/>
                  </a:cubicBezTo>
                  <a:lnTo>
                    <a:pt x="9831987" y="0"/>
                  </a:lnTo>
                  <a:cubicBezTo>
                    <a:pt x="9872863" y="0"/>
                    <a:pt x="9906000" y="33137"/>
                    <a:pt x="9906000" y="74013"/>
                  </a:cubicBezTo>
                  <a:lnTo>
                    <a:pt x="9906000" y="666118"/>
                  </a:lnTo>
                  <a:cubicBezTo>
                    <a:pt x="9906000" y="706994"/>
                    <a:pt x="9872863" y="740131"/>
                    <a:pt x="9831987" y="740131"/>
                  </a:cubicBezTo>
                  <a:lnTo>
                    <a:pt x="74013" y="740131"/>
                  </a:lnTo>
                  <a:cubicBezTo>
                    <a:pt x="33137" y="740131"/>
                    <a:pt x="0" y="706994"/>
                    <a:pt x="0" y="666118"/>
                  </a:cubicBezTo>
                  <a:lnTo>
                    <a:pt x="0" y="74013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shade val="8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shade val="8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180943" tIns="125730" rIns="125731" bIns="125730" numCol="1" spcCol="1270" anchor="ctr" anchorCtr="0">
              <a:noAutofit/>
            </a:bodyPr>
            <a:lstStyle/>
            <a:p>
              <a:pPr marL="0" lvl="0" indent="0" algn="l" defTabSz="1466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+mj-lt"/>
                <a:buNone/>
              </a:pPr>
              <a:r>
                <a:rPr lang="en-US" sz="3300" kern="1200" dirty="0"/>
                <a:t>Trade capital expense for variable expense</a:t>
              </a:r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45A1464D-CF30-5C48-A8B7-71405A0DE28B}"/>
                </a:ext>
              </a:extLst>
            </p:cNvPr>
            <p:cNvSpPr/>
            <p:nvPr/>
          </p:nvSpPr>
          <p:spPr>
            <a:xfrm>
              <a:off x="1141413" y="2482924"/>
              <a:ext cx="9906000" cy="740131"/>
            </a:xfrm>
            <a:custGeom>
              <a:avLst/>
              <a:gdLst>
                <a:gd name="connsiteX0" fmla="*/ 0 w 9906000"/>
                <a:gd name="connsiteY0" fmla="*/ 74013 h 740131"/>
                <a:gd name="connsiteX1" fmla="*/ 74013 w 9906000"/>
                <a:gd name="connsiteY1" fmla="*/ 0 h 740131"/>
                <a:gd name="connsiteX2" fmla="*/ 9831987 w 9906000"/>
                <a:gd name="connsiteY2" fmla="*/ 0 h 740131"/>
                <a:gd name="connsiteX3" fmla="*/ 9906000 w 9906000"/>
                <a:gd name="connsiteY3" fmla="*/ 74013 h 740131"/>
                <a:gd name="connsiteX4" fmla="*/ 9906000 w 9906000"/>
                <a:gd name="connsiteY4" fmla="*/ 666118 h 740131"/>
                <a:gd name="connsiteX5" fmla="*/ 9831987 w 9906000"/>
                <a:gd name="connsiteY5" fmla="*/ 740131 h 740131"/>
                <a:gd name="connsiteX6" fmla="*/ 74013 w 9906000"/>
                <a:gd name="connsiteY6" fmla="*/ 740131 h 740131"/>
                <a:gd name="connsiteX7" fmla="*/ 0 w 9906000"/>
                <a:gd name="connsiteY7" fmla="*/ 666118 h 740131"/>
                <a:gd name="connsiteX8" fmla="*/ 0 w 9906000"/>
                <a:gd name="connsiteY8" fmla="*/ 74013 h 740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906000" h="740131">
                  <a:moveTo>
                    <a:pt x="0" y="74013"/>
                  </a:moveTo>
                  <a:cubicBezTo>
                    <a:pt x="0" y="33137"/>
                    <a:pt x="33137" y="0"/>
                    <a:pt x="74013" y="0"/>
                  </a:cubicBezTo>
                  <a:lnTo>
                    <a:pt x="9831987" y="0"/>
                  </a:lnTo>
                  <a:cubicBezTo>
                    <a:pt x="9872863" y="0"/>
                    <a:pt x="9906000" y="33137"/>
                    <a:pt x="9906000" y="74013"/>
                  </a:cubicBezTo>
                  <a:lnTo>
                    <a:pt x="9906000" y="666118"/>
                  </a:lnTo>
                  <a:cubicBezTo>
                    <a:pt x="9906000" y="706994"/>
                    <a:pt x="9872863" y="740131"/>
                    <a:pt x="9831987" y="740131"/>
                  </a:cubicBezTo>
                  <a:lnTo>
                    <a:pt x="74013" y="740131"/>
                  </a:lnTo>
                  <a:cubicBezTo>
                    <a:pt x="33137" y="740131"/>
                    <a:pt x="0" y="706994"/>
                    <a:pt x="0" y="666118"/>
                  </a:cubicBezTo>
                  <a:lnTo>
                    <a:pt x="0" y="74013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shade val="80000"/>
                <a:hueOff val="-46300"/>
                <a:satOff val="888"/>
                <a:lumOff val="4469"/>
                <a:alphaOff val="0"/>
              </a:schemeClr>
            </a:fillRef>
            <a:effectRef idx="0">
              <a:schemeClr val="accent3">
                <a:shade val="80000"/>
                <a:hueOff val="-46300"/>
                <a:satOff val="888"/>
                <a:lumOff val="4469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180943" tIns="125730" rIns="125731" bIns="125730" numCol="1" spcCol="1270" anchor="ctr" anchorCtr="0">
              <a:noAutofit/>
            </a:bodyPr>
            <a:lstStyle/>
            <a:p>
              <a:pPr marL="0" lvl="0" indent="0" algn="l" defTabSz="1466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+mj-lt"/>
                <a:buNone/>
              </a:pPr>
              <a:r>
                <a:rPr lang="en-US" sz="3300" kern="1200" dirty="0"/>
                <a:t>Benefit from massive economies of scale</a:t>
              </a:r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93A1412C-1384-D254-CE68-9A1FC8436EC5}"/>
                </a:ext>
              </a:extLst>
            </p:cNvPr>
            <p:cNvSpPr/>
            <p:nvPr/>
          </p:nvSpPr>
          <p:spPr>
            <a:xfrm>
              <a:off x="1141413" y="3297069"/>
              <a:ext cx="9906000" cy="740131"/>
            </a:xfrm>
            <a:custGeom>
              <a:avLst/>
              <a:gdLst>
                <a:gd name="connsiteX0" fmla="*/ 0 w 9906000"/>
                <a:gd name="connsiteY0" fmla="*/ 74013 h 740131"/>
                <a:gd name="connsiteX1" fmla="*/ 74013 w 9906000"/>
                <a:gd name="connsiteY1" fmla="*/ 0 h 740131"/>
                <a:gd name="connsiteX2" fmla="*/ 9831987 w 9906000"/>
                <a:gd name="connsiteY2" fmla="*/ 0 h 740131"/>
                <a:gd name="connsiteX3" fmla="*/ 9906000 w 9906000"/>
                <a:gd name="connsiteY3" fmla="*/ 74013 h 740131"/>
                <a:gd name="connsiteX4" fmla="*/ 9906000 w 9906000"/>
                <a:gd name="connsiteY4" fmla="*/ 666118 h 740131"/>
                <a:gd name="connsiteX5" fmla="*/ 9831987 w 9906000"/>
                <a:gd name="connsiteY5" fmla="*/ 740131 h 740131"/>
                <a:gd name="connsiteX6" fmla="*/ 74013 w 9906000"/>
                <a:gd name="connsiteY6" fmla="*/ 740131 h 740131"/>
                <a:gd name="connsiteX7" fmla="*/ 0 w 9906000"/>
                <a:gd name="connsiteY7" fmla="*/ 666118 h 740131"/>
                <a:gd name="connsiteX8" fmla="*/ 0 w 9906000"/>
                <a:gd name="connsiteY8" fmla="*/ 74013 h 740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906000" h="740131">
                  <a:moveTo>
                    <a:pt x="0" y="74013"/>
                  </a:moveTo>
                  <a:cubicBezTo>
                    <a:pt x="0" y="33137"/>
                    <a:pt x="33137" y="0"/>
                    <a:pt x="74013" y="0"/>
                  </a:cubicBezTo>
                  <a:lnTo>
                    <a:pt x="9831987" y="0"/>
                  </a:lnTo>
                  <a:cubicBezTo>
                    <a:pt x="9872863" y="0"/>
                    <a:pt x="9906000" y="33137"/>
                    <a:pt x="9906000" y="74013"/>
                  </a:cubicBezTo>
                  <a:lnTo>
                    <a:pt x="9906000" y="666118"/>
                  </a:lnTo>
                  <a:cubicBezTo>
                    <a:pt x="9906000" y="706994"/>
                    <a:pt x="9872863" y="740131"/>
                    <a:pt x="9831987" y="740131"/>
                  </a:cubicBezTo>
                  <a:lnTo>
                    <a:pt x="74013" y="740131"/>
                  </a:lnTo>
                  <a:cubicBezTo>
                    <a:pt x="33137" y="740131"/>
                    <a:pt x="0" y="706994"/>
                    <a:pt x="0" y="666118"/>
                  </a:cubicBezTo>
                  <a:lnTo>
                    <a:pt x="0" y="74013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shade val="80000"/>
                <a:hueOff val="-92599"/>
                <a:satOff val="1777"/>
                <a:lumOff val="8938"/>
                <a:alphaOff val="0"/>
              </a:schemeClr>
            </a:fillRef>
            <a:effectRef idx="0">
              <a:schemeClr val="accent3">
                <a:shade val="80000"/>
                <a:hueOff val="-92599"/>
                <a:satOff val="1777"/>
                <a:lumOff val="8938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180943" tIns="125730" rIns="125731" bIns="125730" numCol="1" spcCol="1270" anchor="ctr" anchorCtr="0">
              <a:noAutofit/>
            </a:bodyPr>
            <a:lstStyle/>
            <a:p>
              <a:pPr marL="0" lvl="0" indent="0" algn="l" defTabSz="1466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+mj-lt"/>
                <a:buNone/>
              </a:pPr>
              <a:r>
                <a:rPr lang="en-US" sz="3300" kern="1200" dirty="0"/>
                <a:t>Stop guessing capacity</a:t>
              </a:r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EADECDB9-A937-EF77-18E3-6529F5793D03}"/>
                </a:ext>
              </a:extLst>
            </p:cNvPr>
            <p:cNvSpPr/>
            <p:nvPr/>
          </p:nvSpPr>
          <p:spPr>
            <a:xfrm>
              <a:off x="1141413" y="4111214"/>
              <a:ext cx="9906000" cy="740131"/>
            </a:xfrm>
            <a:custGeom>
              <a:avLst/>
              <a:gdLst>
                <a:gd name="connsiteX0" fmla="*/ 0 w 9906000"/>
                <a:gd name="connsiteY0" fmla="*/ 74013 h 740131"/>
                <a:gd name="connsiteX1" fmla="*/ 74013 w 9906000"/>
                <a:gd name="connsiteY1" fmla="*/ 0 h 740131"/>
                <a:gd name="connsiteX2" fmla="*/ 9831987 w 9906000"/>
                <a:gd name="connsiteY2" fmla="*/ 0 h 740131"/>
                <a:gd name="connsiteX3" fmla="*/ 9906000 w 9906000"/>
                <a:gd name="connsiteY3" fmla="*/ 74013 h 740131"/>
                <a:gd name="connsiteX4" fmla="*/ 9906000 w 9906000"/>
                <a:gd name="connsiteY4" fmla="*/ 666118 h 740131"/>
                <a:gd name="connsiteX5" fmla="*/ 9831987 w 9906000"/>
                <a:gd name="connsiteY5" fmla="*/ 740131 h 740131"/>
                <a:gd name="connsiteX6" fmla="*/ 74013 w 9906000"/>
                <a:gd name="connsiteY6" fmla="*/ 740131 h 740131"/>
                <a:gd name="connsiteX7" fmla="*/ 0 w 9906000"/>
                <a:gd name="connsiteY7" fmla="*/ 666118 h 740131"/>
                <a:gd name="connsiteX8" fmla="*/ 0 w 9906000"/>
                <a:gd name="connsiteY8" fmla="*/ 74013 h 740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906000" h="740131">
                  <a:moveTo>
                    <a:pt x="0" y="74013"/>
                  </a:moveTo>
                  <a:cubicBezTo>
                    <a:pt x="0" y="33137"/>
                    <a:pt x="33137" y="0"/>
                    <a:pt x="74013" y="0"/>
                  </a:cubicBezTo>
                  <a:lnTo>
                    <a:pt x="9831987" y="0"/>
                  </a:lnTo>
                  <a:cubicBezTo>
                    <a:pt x="9872863" y="0"/>
                    <a:pt x="9906000" y="33137"/>
                    <a:pt x="9906000" y="74013"/>
                  </a:cubicBezTo>
                  <a:lnTo>
                    <a:pt x="9906000" y="666118"/>
                  </a:lnTo>
                  <a:cubicBezTo>
                    <a:pt x="9906000" y="706994"/>
                    <a:pt x="9872863" y="740131"/>
                    <a:pt x="9831987" y="740131"/>
                  </a:cubicBezTo>
                  <a:lnTo>
                    <a:pt x="74013" y="740131"/>
                  </a:lnTo>
                  <a:cubicBezTo>
                    <a:pt x="33137" y="740131"/>
                    <a:pt x="0" y="706994"/>
                    <a:pt x="0" y="666118"/>
                  </a:cubicBezTo>
                  <a:lnTo>
                    <a:pt x="0" y="74013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shade val="80000"/>
                <a:hueOff val="-138899"/>
                <a:satOff val="2665"/>
                <a:lumOff val="13407"/>
                <a:alphaOff val="0"/>
              </a:schemeClr>
            </a:fillRef>
            <a:effectRef idx="0">
              <a:schemeClr val="accent3">
                <a:shade val="80000"/>
                <a:hueOff val="-138899"/>
                <a:satOff val="2665"/>
                <a:lumOff val="13407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180943" tIns="125730" rIns="125731" bIns="125730" numCol="1" spcCol="1270" anchor="ctr" anchorCtr="0">
              <a:noAutofit/>
            </a:bodyPr>
            <a:lstStyle/>
            <a:p>
              <a:pPr marL="0" lvl="0" indent="0" algn="l" defTabSz="1466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+mj-lt"/>
                <a:buNone/>
              </a:pPr>
              <a:r>
                <a:rPr lang="en-US" sz="3300" kern="1200" dirty="0"/>
                <a:t>Increase speed and agility</a:t>
              </a:r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E748B78C-54C5-42BF-1D71-96CDB2FD0853}"/>
                </a:ext>
              </a:extLst>
            </p:cNvPr>
            <p:cNvSpPr/>
            <p:nvPr/>
          </p:nvSpPr>
          <p:spPr>
            <a:xfrm>
              <a:off x="1141413" y="4925358"/>
              <a:ext cx="9906000" cy="740131"/>
            </a:xfrm>
            <a:custGeom>
              <a:avLst/>
              <a:gdLst>
                <a:gd name="connsiteX0" fmla="*/ 0 w 9906000"/>
                <a:gd name="connsiteY0" fmla="*/ 74013 h 740131"/>
                <a:gd name="connsiteX1" fmla="*/ 74013 w 9906000"/>
                <a:gd name="connsiteY1" fmla="*/ 0 h 740131"/>
                <a:gd name="connsiteX2" fmla="*/ 9831987 w 9906000"/>
                <a:gd name="connsiteY2" fmla="*/ 0 h 740131"/>
                <a:gd name="connsiteX3" fmla="*/ 9906000 w 9906000"/>
                <a:gd name="connsiteY3" fmla="*/ 74013 h 740131"/>
                <a:gd name="connsiteX4" fmla="*/ 9906000 w 9906000"/>
                <a:gd name="connsiteY4" fmla="*/ 666118 h 740131"/>
                <a:gd name="connsiteX5" fmla="*/ 9831987 w 9906000"/>
                <a:gd name="connsiteY5" fmla="*/ 740131 h 740131"/>
                <a:gd name="connsiteX6" fmla="*/ 74013 w 9906000"/>
                <a:gd name="connsiteY6" fmla="*/ 740131 h 740131"/>
                <a:gd name="connsiteX7" fmla="*/ 0 w 9906000"/>
                <a:gd name="connsiteY7" fmla="*/ 666118 h 740131"/>
                <a:gd name="connsiteX8" fmla="*/ 0 w 9906000"/>
                <a:gd name="connsiteY8" fmla="*/ 74013 h 740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906000" h="740131">
                  <a:moveTo>
                    <a:pt x="0" y="74013"/>
                  </a:moveTo>
                  <a:cubicBezTo>
                    <a:pt x="0" y="33137"/>
                    <a:pt x="33137" y="0"/>
                    <a:pt x="74013" y="0"/>
                  </a:cubicBezTo>
                  <a:lnTo>
                    <a:pt x="9831987" y="0"/>
                  </a:lnTo>
                  <a:cubicBezTo>
                    <a:pt x="9872863" y="0"/>
                    <a:pt x="9906000" y="33137"/>
                    <a:pt x="9906000" y="74013"/>
                  </a:cubicBezTo>
                  <a:lnTo>
                    <a:pt x="9906000" y="666118"/>
                  </a:lnTo>
                  <a:cubicBezTo>
                    <a:pt x="9906000" y="706994"/>
                    <a:pt x="9872863" y="740131"/>
                    <a:pt x="9831987" y="740131"/>
                  </a:cubicBezTo>
                  <a:lnTo>
                    <a:pt x="74013" y="740131"/>
                  </a:lnTo>
                  <a:cubicBezTo>
                    <a:pt x="33137" y="740131"/>
                    <a:pt x="0" y="706994"/>
                    <a:pt x="0" y="666118"/>
                  </a:cubicBezTo>
                  <a:lnTo>
                    <a:pt x="0" y="74013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shade val="80000"/>
                <a:hueOff val="-185199"/>
                <a:satOff val="3554"/>
                <a:lumOff val="17876"/>
                <a:alphaOff val="0"/>
              </a:schemeClr>
            </a:fillRef>
            <a:effectRef idx="0">
              <a:schemeClr val="accent3">
                <a:shade val="80000"/>
                <a:hueOff val="-185199"/>
                <a:satOff val="3554"/>
                <a:lumOff val="17876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180943" tIns="125730" rIns="125731" bIns="125730" numCol="1" spcCol="1270" anchor="ctr" anchorCtr="0">
              <a:noAutofit/>
            </a:bodyPr>
            <a:lstStyle/>
            <a:p>
              <a:pPr marL="0" lvl="0" indent="0" algn="l" defTabSz="1466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+mj-lt"/>
                <a:buNone/>
              </a:pPr>
              <a:r>
                <a:rPr lang="en-US" sz="3300" kern="1200" dirty="0"/>
                <a:t>Stop spending money running data centers</a:t>
              </a:r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AD073B5F-4B52-D5BF-F11B-F97D1D2C65F3}"/>
                </a:ext>
              </a:extLst>
            </p:cNvPr>
            <p:cNvSpPr/>
            <p:nvPr/>
          </p:nvSpPr>
          <p:spPr>
            <a:xfrm>
              <a:off x="1141413" y="5739503"/>
              <a:ext cx="9906000" cy="740131"/>
            </a:xfrm>
            <a:custGeom>
              <a:avLst/>
              <a:gdLst>
                <a:gd name="connsiteX0" fmla="*/ 0 w 9906000"/>
                <a:gd name="connsiteY0" fmla="*/ 74013 h 740131"/>
                <a:gd name="connsiteX1" fmla="*/ 74013 w 9906000"/>
                <a:gd name="connsiteY1" fmla="*/ 0 h 740131"/>
                <a:gd name="connsiteX2" fmla="*/ 9831987 w 9906000"/>
                <a:gd name="connsiteY2" fmla="*/ 0 h 740131"/>
                <a:gd name="connsiteX3" fmla="*/ 9906000 w 9906000"/>
                <a:gd name="connsiteY3" fmla="*/ 74013 h 740131"/>
                <a:gd name="connsiteX4" fmla="*/ 9906000 w 9906000"/>
                <a:gd name="connsiteY4" fmla="*/ 666118 h 740131"/>
                <a:gd name="connsiteX5" fmla="*/ 9831987 w 9906000"/>
                <a:gd name="connsiteY5" fmla="*/ 740131 h 740131"/>
                <a:gd name="connsiteX6" fmla="*/ 74013 w 9906000"/>
                <a:gd name="connsiteY6" fmla="*/ 740131 h 740131"/>
                <a:gd name="connsiteX7" fmla="*/ 0 w 9906000"/>
                <a:gd name="connsiteY7" fmla="*/ 666118 h 740131"/>
                <a:gd name="connsiteX8" fmla="*/ 0 w 9906000"/>
                <a:gd name="connsiteY8" fmla="*/ 74013 h 740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906000" h="740131">
                  <a:moveTo>
                    <a:pt x="0" y="74013"/>
                  </a:moveTo>
                  <a:cubicBezTo>
                    <a:pt x="0" y="33137"/>
                    <a:pt x="33137" y="0"/>
                    <a:pt x="74013" y="0"/>
                  </a:cubicBezTo>
                  <a:lnTo>
                    <a:pt x="9831987" y="0"/>
                  </a:lnTo>
                  <a:cubicBezTo>
                    <a:pt x="9872863" y="0"/>
                    <a:pt x="9906000" y="33137"/>
                    <a:pt x="9906000" y="74013"/>
                  </a:cubicBezTo>
                  <a:lnTo>
                    <a:pt x="9906000" y="666118"/>
                  </a:lnTo>
                  <a:cubicBezTo>
                    <a:pt x="9906000" y="706994"/>
                    <a:pt x="9872863" y="740131"/>
                    <a:pt x="9831987" y="740131"/>
                  </a:cubicBezTo>
                  <a:lnTo>
                    <a:pt x="74013" y="740131"/>
                  </a:lnTo>
                  <a:cubicBezTo>
                    <a:pt x="33137" y="740131"/>
                    <a:pt x="0" y="706994"/>
                    <a:pt x="0" y="666118"/>
                  </a:cubicBezTo>
                  <a:lnTo>
                    <a:pt x="0" y="74013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shade val="80000"/>
                <a:hueOff val="-231498"/>
                <a:satOff val="4442"/>
                <a:lumOff val="22345"/>
                <a:alphaOff val="0"/>
              </a:schemeClr>
            </a:fillRef>
            <a:effectRef idx="0">
              <a:schemeClr val="accent3">
                <a:shade val="80000"/>
                <a:hueOff val="-231498"/>
                <a:satOff val="4442"/>
                <a:lumOff val="22345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180943" tIns="125730" rIns="125731" bIns="125730" numCol="1" spcCol="1270" anchor="ctr" anchorCtr="0">
              <a:noAutofit/>
            </a:bodyPr>
            <a:lstStyle/>
            <a:p>
              <a:pPr marL="0" lvl="0" indent="0" algn="l" defTabSz="1466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+mj-lt"/>
                <a:buNone/>
              </a:pPr>
              <a:r>
                <a:rPr lang="en-US" sz="3300" kern="1200" dirty="0"/>
                <a:t>Go global in minutes</a:t>
              </a:r>
            </a:p>
          </p:txBody>
        </p:sp>
      </p:grp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E782F0B9-AB8A-379F-88FD-E94D591E3281}"/>
              </a:ext>
            </a:extLst>
          </p:cNvPr>
          <p:cNvSpPr/>
          <p:nvPr/>
        </p:nvSpPr>
        <p:spPr>
          <a:xfrm>
            <a:off x="1223010" y="1725225"/>
            <a:ext cx="1417320" cy="627240"/>
          </a:xfrm>
          <a:prstGeom prst="round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8C5A2264-D62F-54F9-8EA4-2A2CC903E46D}"/>
              </a:ext>
            </a:extLst>
          </p:cNvPr>
          <p:cNvSpPr/>
          <p:nvPr/>
        </p:nvSpPr>
        <p:spPr>
          <a:xfrm>
            <a:off x="1223010" y="2539369"/>
            <a:ext cx="1417320" cy="627240"/>
          </a:xfrm>
          <a:prstGeom prst="round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B7774247-FC97-7B20-002D-09B0243C0A52}"/>
              </a:ext>
            </a:extLst>
          </p:cNvPr>
          <p:cNvSpPr/>
          <p:nvPr/>
        </p:nvSpPr>
        <p:spPr>
          <a:xfrm>
            <a:off x="1223010" y="3353514"/>
            <a:ext cx="1417320" cy="62724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689A39D3-FD25-0111-0746-602208D290BB}"/>
              </a:ext>
            </a:extLst>
          </p:cNvPr>
          <p:cNvSpPr/>
          <p:nvPr/>
        </p:nvSpPr>
        <p:spPr>
          <a:xfrm>
            <a:off x="1223010" y="4167659"/>
            <a:ext cx="1417320" cy="627240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FE4C60EF-9D15-736A-3022-8D2B80304614}"/>
              </a:ext>
            </a:extLst>
          </p:cNvPr>
          <p:cNvSpPr/>
          <p:nvPr/>
        </p:nvSpPr>
        <p:spPr>
          <a:xfrm>
            <a:off x="1223010" y="4981803"/>
            <a:ext cx="1417320" cy="62724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3441D8FE-F8A6-3419-F8DE-0F4A6A24AB6F}"/>
              </a:ext>
            </a:extLst>
          </p:cNvPr>
          <p:cNvSpPr/>
          <p:nvPr/>
        </p:nvSpPr>
        <p:spPr>
          <a:xfrm>
            <a:off x="1223010" y="5795948"/>
            <a:ext cx="1417320" cy="62724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Graphic 32" descr="Question Mark with solid fill">
            <a:extLst>
              <a:ext uri="{FF2B5EF4-FFF2-40B4-BE49-F238E27FC236}">
                <a16:creationId xmlns:a16="http://schemas.microsoft.com/office/drawing/2014/main" id="{2DC42144-C41F-DD27-497E-7B4E81D94F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77340" y="3356610"/>
            <a:ext cx="586739" cy="586739"/>
          </a:xfrm>
          <a:prstGeom prst="rect">
            <a:avLst/>
          </a:prstGeom>
        </p:spPr>
      </p:pic>
      <p:pic>
        <p:nvPicPr>
          <p:cNvPr id="35" name="Graphic 34" descr="Rabbit with solid fill">
            <a:extLst>
              <a:ext uri="{FF2B5EF4-FFF2-40B4-BE49-F238E27FC236}">
                <a16:creationId xmlns:a16="http://schemas.microsoft.com/office/drawing/2014/main" id="{4BA5E77F-CAE1-E50E-7F79-170C8E377B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473988" y="4099078"/>
            <a:ext cx="770101" cy="770101"/>
          </a:xfrm>
          <a:prstGeom prst="rect">
            <a:avLst/>
          </a:prstGeom>
        </p:spPr>
      </p:pic>
      <p:pic>
        <p:nvPicPr>
          <p:cNvPr id="37" name="Graphic 36" descr="Battery charging with solid fill">
            <a:extLst>
              <a:ext uri="{FF2B5EF4-FFF2-40B4-BE49-F238E27FC236}">
                <a16:creationId xmlns:a16="http://schemas.microsoft.com/office/drawing/2014/main" id="{3DBB60AB-1C29-743D-096B-166D6987F95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447303" y="4838223"/>
            <a:ext cx="914400" cy="914400"/>
          </a:xfrm>
          <a:prstGeom prst="rect">
            <a:avLst/>
          </a:prstGeom>
        </p:spPr>
      </p:pic>
      <p:pic>
        <p:nvPicPr>
          <p:cNvPr id="39" name="Graphic 38" descr="Earth globe: Americas with solid fill">
            <a:extLst>
              <a:ext uri="{FF2B5EF4-FFF2-40B4-BE49-F238E27FC236}">
                <a16:creationId xmlns:a16="http://schemas.microsoft.com/office/drawing/2014/main" id="{7A4A8475-CC4C-2B31-EA1D-1909A82F14D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495424" y="5739502"/>
            <a:ext cx="750569" cy="750569"/>
          </a:xfrm>
          <a:prstGeom prst="rect">
            <a:avLst/>
          </a:prstGeom>
        </p:spPr>
      </p:pic>
      <p:pic>
        <p:nvPicPr>
          <p:cNvPr id="41" name="Graphic 40" descr="Abacus with solid fill">
            <a:extLst>
              <a:ext uri="{FF2B5EF4-FFF2-40B4-BE49-F238E27FC236}">
                <a16:creationId xmlns:a16="http://schemas.microsoft.com/office/drawing/2014/main" id="{6060013F-DE70-9E42-2308-CDEA835908B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552375" y="2518429"/>
            <a:ext cx="683686" cy="683686"/>
          </a:xfrm>
          <a:prstGeom prst="rect">
            <a:avLst/>
          </a:prstGeom>
        </p:spPr>
      </p:pic>
      <p:pic>
        <p:nvPicPr>
          <p:cNvPr id="43" name="Graphic 42" descr="Flying Money with solid fill">
            <a:extLst>
              <a:ext uri="{FF2B5EF4-FFF2-40B4-BE49-F238E27FC236}">
                <a16:creationId xmlns:a16="http://schemas.microsoft.com/office/drawing/2014/main" id="{66B6D911-2D96-EFF4-927B-C4E5F20F6C3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638096" y="1719099"/>
            <a:ext cx="679375" cy="67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24900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D9EF4-0ED5-171D-205F-1C06D3738A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8384" y="2230659"/>
            <a:ext cx="4966332" cy="23966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>
                <a:solidFill>
                  <a:srgbClr val="FFFFFF"/>
                </a:solidFill>
              </a:rPr>
              <a:t>Major Players in Cloud Computing</a:t>
            </a:r>
          </a:p>
        </p:txBody>
      </p:sp>
      <p:pic>
        <p:nvPicPr>
          <p:cNvPr id="5" name="Picture 4" descr="Overview of market share of major cloud platforms across all developer types (professional developers and students).&#10;&#10;Source: StackOverflow developer survey">
            <a:extLst>
              <a:ext uri="{FF2B5EF4-FFF2-40B4-BE49-F238E27FC236}">
                <a16:creationId xmlns:a16="http://schemas.microsoft.com/office/drawing/2014/main" id="{B8FD1166-2364-C4C7-6DBA-ED0B38E4CB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155053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5C7EDD5-0A9C-DF26-8A67-1242128F959A}"/>
              </a:ext>
            </a:extLst>
          </p:cNvPr>
          <p:cNvSpPr txBox="1"/>
          <p:nvPr/>
        </p:nvSpPr>
        <p:spPr>
          <a:xfrm>
            <a:off x="6734442" y="6248837"/>
            <a:ext cx="4658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</a:t>
            </a:r>
            <a:r>
              <a:rPr lang="en-US" dirty="0" err="1"/>
              <a:t>StackOverflow</a:t>
            </a:r>
            <a:r>
              <a:rPr lang="en-US" dirty="0"/>
              <a:t> Developer Survey</a:t>
            </a:r>
          </a:p>
        </p:txBody>
      </p:sp>
    </p:spTree>
    <p:extLst>
      <p:ext uri="{BB962C8B-B14F-4D97-AF65-F5344CB8AC3E}">
        <p14:creationId xmlns:p14="http://schemas.microsoft.com/office/powerpoint/2010/main" val="11030988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08AC4-6C95-65CA-46EA-683A7FD62C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648" y="1795064"/>
            <a:ext cx="3734941" cy="2879281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4100" dirty="0"/>
              <a:t>Cloud IS DRIVING TECHNOLOGY ADOPTION EVERYWHERE</a:t>
            </a:r>
          </a:p>
        </p:txBody>
      </p:sp>
      <p:pic>
        <p:nvPicPr>
          <p:cNvPr id="5" name="Picture 4" descr="A screenshot of a graph&#10;&#10;Description automatically generated">
            <a:extLst>
              <a:ext uri="{FF2B5EF4-FFF2-40B4-BE49-F238E27FC236}">
                <a16:creationId xmlns:a16="http://schemas.microsoft.com/office/drawing/2014/main" id="{361ABC82-49A0-C868-EB9A-B81DE5BA99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4" b="2735"/>
          <a:stretch/>
        </p:blipFill>
        <p:spPr>
          <a:xfrm>
            <a:off x="5230658" y="-7252"/>
            <a:ext cx="6940512" cy="685324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0FE6A4B-8B27-C393-6C8D-E372501C6865}"/>
              </a:ext>
            </a:extLst>
          </p:cNvPr>
          <p:cNvSpPr txBox="1"/>
          <p:nvPr/>
        </p:nvSpPr>
        <p:spPr>
          <a:xfrm>
            <a:off x="952648" y="6476661"/>
            <a:ext cx="4658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</a:t>
            </a:r>
            <a:r>
              <a:rPr lang="en-US" dirty="0" err="1"/>
              <a:t>StackOverflow</a:t>
            </a:r>
            <a:r>
              <a:rPr lang="en-US" dirty="0"/>
              <a:t> Developer Survey</a:t>
            </a:r>
          </a:p>
        </p:txBody>
      </p:sp>
    </p:spTree>
    <p:extLst>
      <p:ext uri="{BB962C8B-B14F-4D97-AF65-F5344CB8AC3E}">
        <p14:creationId xmlns:p14="http://schemas.microsoft.com/office/powerpoint/2010/main" val="1413715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D4824-73CE-C387-2E45-03BE14FE6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Macroeconomic Landscape: 2023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0D4E208-E215-E98D-22DA-7D89BF03940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80949949"/>
              </p:ext>
            </p:extLst>
          </p:nvPr>
        </p:nvGraphicFramePr>
        <p:xfrm>
          <a:off x="1141411" y="2440771"/>
          <a:ext cx="9905999" cy="35848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51318965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D4824-73CE-C387-2E45-03BE14FE6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Macroeconomic Landscape: 2024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0D4E208-E215-E98D-22DA-7D89BF03940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58742313"/>
              </p:ext>
            </p:extLst>
          </p:nvPr>
        </p:nvGraphicFramePr>
        <p:xfrm>
          <a:off x="1141411" y="2440771"/>
          <a:ext cx="9905999" cy="35848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54521926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F4A22-B183-D31D-7E99-EE1794B49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0388F9-15E8-B1F4-B965-091E108EC6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StackOverflow</a:t>
            </a:r>
            <a:r>
              <a:rPr lang="en-US" dirty="0"/>
              <a:t> Developer Survey. 2023. Available: </a:t>
            </a:r>
            <a:r>
              <a:rPr lang="en-US" dirty="0">
                <a:hlinkClick r:id="rId3"/>
              </a:rPr>
              <a:t>https://survey.stackoverflow.co/2023/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957525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2CB5C6-59C7-EEA9-3AA0-9D8F9295D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LAND ACKNOWLEDGEMENT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C82448-8172-5ACE-B49E-A84F72048A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We respectfully acknowledge the University of Arizona is on the land and territories of Indigenous peoples. Today, Arizona is home to 22 federally-recognized tribes, with Tucson being home to the O’odham and the </a:t>
            </a:r>
            <a:r>
              <a:rPr lang="en-US" dirty="0" err="1"/>
              <a:t>Yacqui</a:t>
            </a:r>
            <a:r>
              <a:rPr lang="en-US" dirty="0"/>
              <a:t>. Committed to diversity and inclusion, the University strives to build sustainable relationships with sovereign Native Nations and Indigenous communities through education offerings, partnerships, and community service.</a:t>
            </a:r>
          </a:p>
        </p:txBody>
      </p:sp>
    </p:spTree>
    <p:extLst>
      <p:ext uri="{BB962C8B-B14F-4D97-AF65-F5344CB8AC3E}">
        <p14:creationId xmlns:p14="http://schemas.microsoft.com/office/powerpoint/2010/main" val="7653897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B6156-263D-88B0-588B-095D6FA600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877" y="348343"/>
            <a:ext cx="4763597" cy="1478570"/>
          </a:xfrm>
        </p:spPr>
        <p:txBody>
          <a:bodyPr/>
          <a:lstStyle/>
          <a:p>
            <a:r>
              <a:rPr lang="en-US" dirty="0"/>
              <a:t>Communication Guidelines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682A1D-FDB6-45D7-EF27-FAAAC5C7A6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2877" y="2171402"/>
            <a:ext cx="8442395" cy="2670857"/>
          </a:xfrm>
        </p:spPr>
        <p:txBody>
          <a:bodyPr>
            <a:normAutofit/>
          </a:bodyPr>
          <a:lstStyle/>
          <a:p>
            <a:r>
              <a:rPr lang="en-US" dirty="0"/>
              <a:t>We will be using Slack for communication (see D2L navbar)</a:t>
            </a:r>
          </a:p>
          <a:p>
            <a:r>
              <a:rPr lang="en-US" dirty="0"/>
              <a:t>Please post questions in Slack in </a:t>
            </a:r>
            <a:r>
              <a:rPr lang="en-US" i="1" dirty="0"/>
              <a:t>public</a:t>
            </a:r>
            <a:r>
              <a:rPr lang="en-US" dirty="0"/>
              <a:t> channels</a:t>
            </a:r>
          </a:p>
          <a:p>
            <a:r>
              <a:rPr lang="en-US" dirty="0"/>
              <a:t>We have a Slack citizenship guide in D2L</a:t>
            </a:r>
          </a:p>
          <a:p>
            <a:r>
              <a:rPr lang="en-US" dirty="0"/>
              <a:t>If a personal request or grading question, email or DM me is fine</a:t>
            </a:r>
          </a:p>
        </p:txBody>
      </p:sp>
      <p:pic>
        <p:nvPicPr>
          <p:cNvPr id="5" name="Picture 4" descr="A screenshot of a phone&#10;&#10;Description automatically generated">
            <a:extLst>
              <a:ext uri="{FF2B5EF4-FFF2-40B4-BE49-F238E27FC236}">
                <a16:creationId xmlns:a16="http://schemas.microsoft.com/office/drawing/2014/main" id="{4AC62225-B6F8-8EBA-EE02-8C4F18F812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0173" y="132443"/>
            <a:ext cx="5410198" cy="977900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D75C689-E0A7-CF2B-695C-962FC8886782}"/>
              </a:ext>
            </a:extLst>
          </p:cNvPr>
          <p:cNvSpPr/>
          <p:nvPr/>
        </p:nvSpPr>
        <p:spPr>
          <a:xfrm>
            <a:off x="9154885" y="772886"/>
            <a:ext cx="304800" cy="250371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B39359A9-4AEC-F6D4-E7E0-094C6E5B1DB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72714"/>
          <a:stretch/>
        </p:blipFill>
        <p:spPr>
          <a:xfrm>
            <a:off x="9165770" y="1087628"/>
            <a:ext cx="2514601" cy="5733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5579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1E38F1-90CF-5223-660A-E03ABE0F1D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398368"/>
            <a:ext cx="9905998" cy="1478570"/>
          </a:xfrm>
        </p:spPr>
        <p:txBody>
          <a:bodyPr/>
          <a:lstStyle/>
          <a:p>
            <a:r>
              <a:rPr lang="en-US" dirty="0"/>
              <a:t>Extra Credit Opportunities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CE705B4-A284-3B56-F2C5-303A9C5659C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2744643"/>
              </p:ext>
            </p:extLst>
          </p:nvPr>
        </p:nvGraphicFramePr>
        <p:xfrm>
          <a:off x="3482236" y="1576313"/>
          <a:ext cx="10697227" cy="44858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2074C278-F1EF-9F7F-8947-B72FAFDBFDB3}"/>
              </a:ext>
            </a:extLst>
          </p:cNvPr>
          <p:cNvSpPr txBox="1"/>
          <p:nvPr/>
        </p:nvSpPr>
        <p:spPr>
          <a:xfrm>
            <a:off x="1143001" y="2942283"/>
            <a:ext cx="4343400" cy="156966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200" dirty="0"/>
              <a:t>See Syllabus or Getting Started sections in D2L for details</a:t>
            </a:r>
          </a:p>
        </p:txBody>
      </p:sp>
    </p:spTree>
    <p:extLst>
      <p:ext uri="{BB962C8B-B14F-4D97-AF65-F5344CB8AC3E}">
        <p14:creationId xmlns:p14="http://schemas.microsoft.com/office/powerpoint/2010/main" val="19193879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68CEC-9045-B7B6-DE4E-D08956C29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Policy on Usage of Generative 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D50AAF-5C3C-1D62-86B0-AC78045676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9905999" cy="2134623"/>
          </a:xfrm>
        </p:spPr>
        <p:txBody>
          <a:bodyPr>
            <a:normAutofit/>
          </a:bodyPr>
          <a:lstStyle/>
          <a:p>
            <a:r>
              <a:rPr lang="en-US" sz="2800" dirty="0"/>
              <a:t>You may not use generative language models to create any written materials in this course.</a:t>
            </a:r>
          </a:p>
          <a:p>
            <a:r>
              <a:rPr lang="en-US" sz="2800" dirty="0"/>
              <a:t>You may use CoPilot, but…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BD294B-9DAE-37C9-5BB7-6B69A66B8BD2}"/>
              </a:ext>
            </a:extLst>
          </p:cNvPr>
          <p:cNvSpPr txBox="1"/>
          <p:nvPr/>
        </p:nvSpPr>
        <p:spPr>
          <a:xfrm>
            <a:off x="545380" y="4760913"/>
            <a:ext cx="11098062" cy="523220"/>
          </a:xfrm>
          <a:prstGeom prst="rect">
            <a:avLst/>
          </a:prstGeom>
          <a:solidFill>
            <a:schemeClr val="tx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4"/>
                </a:solidFill>
              </a:rPr>
              <a:t>&lt;soapbox&gt;</a:t>
            </a:r>
            <a:r>
              <a:rPr lang="en-US" sz="2800" dirty="0">
                <a:solidFill>
                  <a:schemeClr val="bg1"/>
                </a:solidFill>
              </a:rPr>
              <a:t>Zara’s Disclaimers about Using Generative AI </a:t>
            </a:r>
            <a:r>
              <a:rPr lang="en-US" sz="2800" dirty="0">
                <a:solidFill>
                  <a:schemeClr val="accent4"/>
                </a:solidFill>
              </a:rPr>
              <a:t>&lt;/soapbox&gt;</a:t>
            </a:r>
          </a:p>
        </p:txBody>
      </p:sp>
    </p:spTree>
    <p:extLst>
      <p:ext uri="{BB962C8B-B14F-4D97-AF65-F5344CB8AC3E}">
        <p14:creationId xmlns:p14="http://schemas.microsoft.com/office/powerpoint/2010/main" val="21837209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58B19-8EE6-6D60-D776-FCB3B105E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Due This Week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9A1049-8423-8AE7-9585-BF6DA3DAAC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dirty="0"/>
              <a:t>1. Course pre-assessment</a:t>
            </a:r>
          </a:p>
          <a:p>
            <a:pPr marL="0" indent="0">
              <a:buNone/>
            </a:pPr>
            <a:r>
              <a:rPr lang="en-US" sz="2800" dirty="0"/>
              <a:t>2. Assignment 1- Sunday at midnight</a:t>
            </a:r>
          </a:p>
          <a:p>
            <a:pPr marL="0" indent="0">
              <a:buNone/>
            </a:pPr>
            <a:r>
              <a:rPr lang="en-US" sz="2800" dirty="0"/>
              <a:t>3. Quiz 1- Sunday at midnight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1910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22BD4D-EBD1-8B89-0F60-2575304F3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2604" y="2880043"/>
            <a:ext cx="9399269" cy="109791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>
                <a:solidFill>
                  <a:schemeClr val="accent2"/>
                </a:solidFill>
              </a:rPr>
              <a:t>Lecture 1: WHAT IS THE CLOUD</a:t>
            </a:r>
          </a:p>
        </p:txBody>
      </p:sp>
    </p:spTree>
    <p:extLst>
      <p:ext uri="{BB962C8B-B14F-4D97-AF65-F5344CB8AC3E}">
        <p14:creationId xmlns:p14="http://schemas.microsoft.com/office/powerpoint/2010/main" val="3044718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ecture 1-Introduction to the Clooud" id="{EF52AB9B-5D80-BD41-8E97-AFC8AA84601E}" vid="{E5FE70CC-18AB-5448-A5FA-03375359C24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36786</TotalTime>
  <Words>1354</Words>
  <Application>Microsoft Macintosh PowerPoint</Application>
  <PresentationFormat>Widescreen</PresentationFormat>
  <Paragraphs>248</Paragraphs>
  <Slides>46</Slides>
  <Notes>35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0" baseType="lpstr">
      <vt:lpstr>Arial</vt:lpstr>
      <vt:lpstr>Calibri</vt:lpstr>
      <vt:lpstr>Tw Cen MT</vt:lpstr>
      <vt:lpstr>Circuit</vt:lpstr>
      <vt:lpstr>MIS547</vt:lpstr>
      <vt:lpstr>About Your Instructor</vt:lpstr>
      <vt:lpstr>Goals for this Course</vt:lpstr>
      <vt:lpstr>Syllabus Overview</vt:lpstr>
      <vt:lpstr>Communication Guidelines</vt:lpstr>
      <vt:lpstr>Extra Credit Opportunities</vt:lpstr>
      <vt:lpstr>Policy on Usage of Generative AI</vt:lpstr>
      <vt:lpstr>Due This Week</vt:lpstr>
      <vt:lpstr>Lecture 1: WHAT IS THE CLOUD</vt:lpstr>
      <vt:lpstr>Someone else’s computer</vt:lpstr>
      <vt:lpstr>Someone else’s computer</vt:lpstr>
      <vt:lpstr>Someone else’s computer: Azure global infrastructure </vt:lpstr>
      <vt:lpstr>Someone else’s computer: Google Cloud Platform global infrastructure </vt:lpstr>
      <vt:lpstr>Someone else’s computer: AWS global infrastructure </vt:lpstr>
      <vt:lpstr>What is this Class Really about?</vt:lpstr>
      <vt:lpstr>DEFINING CLOUD COMPUTING</vt:lpstr>
      <vt:lpstr>DEFINING CLOUD COMPUTING</vt:lpstr>
      <vt:lpstr>DEFINING CLOUD COMPUTING</vt:lpstr>
      <vt:lpstr>DEFINING CLOUD COMPUTING</vt:lpstr>
      <vt:lpstr>DEFINING CLOUD COMPUTING</vt:lpstr>
      <vt:lpstr>DEFINING CLOUD COMPUTING</vt:lpstr>
      <vt:lpstr>Defining Cloud Computing</vt:lpstr>
      <vt:lpstr>Defining Cloud Computing: Cloud Resources</vt:lpstr>
      <vt:lpstr>Defining Cloud Computing:  Cloud Computing Models</vt:lpstr>
      <vt:lpstr>Software as a service</vt:lpstr>
      <vt:lpstr>Platform as a service</vt:lpstr>
      <vt:lpstr>Infrastructure as a service </vt:lpstr>
      <vt:lpstr>Defining Cloud Computing:  Cloud deployment models</vt:lpstr>
      <vt:lpstr>Public Cloud</vt:lpstr>
      <vt:lpstr>Public Cloud</vt:lpstr>
      <vt:lpstr>Private Cloud</vt:lpstr>
      <vt:lpstr>PowerPoint Presentation</vt:lpstr>
      <vt:lpstr>PowerPoint Presentation</vt:lpstr>
      <vt:lpstr>Six Advantages of Cloud Computing</vt:lpstr>
      <vt:lpstr>Six Advantages of Cloud Computing</vt:lpstr>
      <vt:lpstr>Six Advantages of Cloud Computing</vt:lpstr>
      <vt:lpstr>Six Advantages of Cloud Computing</vt:lpstr>
      <vt:lpstr>Six Advantages of Cloud Computing</vt:lpstr>
      <vt:lpstr>Six Advantages of Cloud Computing</vt:lpstr>
      <vt:lpstr>Six Advantages of Cloud Computing</vt:lpstr>
      <vt:lpstr>Major Players in Cloud Computing</vt:lpstr>
      <vt:lpstr>Cloud IS DRIVING TECHNOLOGY ADOPTION EVERYWHERE</vt:lpstr>
      <vt:lpstr>Macroeconomic Landscape: 2023</vt:lpstr>
      <vt:lpstr>Macroeconomic Landscape: 2024</vt:lpstr>
      <vt:lpstr>REFERENCES</vt:lpstr>
      <vt:lpstr>LAND ACKNOWLEDGEMENT STATEMENT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MIS 547</dc:title>
  <dc:creator>Zara Ahmad-Post</dc:creator>
  <cp:lastModifiedBy>Zara Ahmad-Post</cp:lastModifiedBy>
  <cp:revision>15</cp:revision>
  <dcterms:created xsi:type="dcterms:W3CDTF">2023-07-19T23:22:57Z</dcterms:created>
  <dcterms:modified xsi:type="dcterms:W3CDTF">2024-11-12T00:06:42Z</dcterms:modified>
</cp:coreProperties>
</file>